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58" autoAdjust="0"/>
    <p:restoredTop sz="94660"/>
  </p:normalViewPr>
  <p:slideViewPr>
    <p:cSldViewPr>
      <p:cViewPr varScale="1">
        <p:scale>
          <a:sx n="69" d="100"/>
          <a:sy n="69" d="100"/>
        </p:scale>
        <p:origin x="-151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AA58AE2-CEEA-46D5-83DF-40D2A727CE47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32EB389-1410-4D37-9E63-89CDDFBFE9B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266672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dirty="0" err="1" smtClean="0">
                <a:solidFill>
                  <a:srgbClr val="002060"/>
                </a:solidFill>
              </a:rPr>
              <a:t>SamDCHTI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ingliz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tili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smtClean="0">
                <a:solidFill>
                  <a:srgbClr val="002060"/>
                </a:solidFill>
              </a:rPr>
              <a:t>fakulteti-2</a:t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smtClean="0">
                <a:solidFill>
                  <a:srgbClr val="002060"/>
                </a:solidFill>
              </a:rPr>
              <a:t>215-guruh </a:t>
            </a:r>
            <a:r>
              <a:rPr lang="en-US" sz="2800" dirty="0" err="1" smtClean="0">
                <a:solidFill>
                  <a:srgbClr val="002060"/>
                </a:solidFill>
              </a:rPr>
              <a:t>talabasi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Numonova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Muattar</a:t>
            </a:r>
            <a:r>
              <a:rPr lang="en-US" sz="2800" dirty="0" err="1" smtClean="0">
                <a:solidFill>
                  <a:srgbClr val="002060"/>
                </a:solidFill>
              </a:rPr>
              <a:t>ning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ilmiy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ish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asoslari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fanidan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qilgan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prezentatsiyasi</a:t>
            </a:r>
            <a:r>
              <a:rPr lang="en-US" sz="2800" dirty="0" smtClean="0">
                <a:solidFill>
                  <a:srgbClr val="002060"/>
                </a:solidFill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86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0" dirty="0" smtClean="0">
                <a:solidFill>
                  <a:srgbClr val="FFFF00"/>
                </a:solidFill>
              </a:rPr>
              <a:t>1-ma`ruza.Ilmiy </a:t>
            </a:r>
            <a:r>
              <a:rPr lang="en-US" b="0" dirty="0" err="1" smtClean="0">
                <a:solidFill>
                  <a:srgbClr val="FFFF00"/>
                </a:solidFill>
              </a:rPr>
              <a:t>izlanish</a:t>
            </a:r>
            <a:r>
              <a:rPr lang="en-US" b="0" dirty="0" smtClean="0">
                <a:solidFill>
                  <a:srgbClr val="FFFF00"/>
                </a:solidFill>
              </a:rPr>
              <a:t> </a:t>
            </a:r>
            <a:r>
              <a:rPr lang="en-US" b="0" dirty="0" err="1" smtClean="0">
                <a:solidFill>
                  <a:srgbClr val="FFFF00"/>
                </a:solidFill>
              </a:rPr>
              <a:t>asoslari</a:t>
            </a:r>
            <a:r>
              <a:rPr lang="en-US" b="0" dirty="0" smtClean="0">
                <a:solidFill>
                  <a:srgbClr val="FFFF00"/>
                </a:solidFill>
              </a:rPr>
              <a:t> </a:t>
            </a:r>
            <a:r>
              <a:rPr lang="en-US" b="0" dirty="0" err="1" smtClean="0">
                <a:solidFill>
                  <a:srgbClr val="FFFF00"/>
                </a:solidFill>
              </a:rPr>
              <a:t>kursining</a:t>
            </a:r>
            <a:r>
              <a:rPr lang="en-US" b="0" dirty="0" smtClean="0">
                <a:solidFill>
                  <a:srgbClr val="FFFF00"/>
                </a:solidFill>
              </a:rPr>
              <a:t> </a:t>
            </a:r>
            <a:r>
              <a:rPr lang="en-US" b="0" dirty="0" err="1" smtClean="0">
                <a:solidFill>
                  <a:srgbClr val="FFFF00"/>
                </a:solidFill>
              </a:rPr>
              <a:t>predmeti</a:t>
            </a:r>
            <a:r>
              <a:rPr lang="en-US" b="0" dirty="0" smtClean="0">
                <a:solidFill>
                  <a:srgbClr val="FFFF00"/>
                </a:solidFill>
              </a:rPr>
              <a:t> </a:t>
            </a:r>
            <a:r>
              <a:rPr lang="en-US" b="0" dirty="0" err="1" smtClean="0">
                <a:solidFill>
                  <a:srgbClr val="FFFF00"/>
                </a:solidFill>
              </a:rPr>
              <a:t>va</a:t>
            </a:r>
            <a:r>
              <a:rPr lang="en-US" b="0" dirty="0" smtClean="0">
                <a:solidFill>
                  <a:srgbClr val="FFFF00"/>
                </a:solidFill>
              </a:rPr>
              <a:t> </a:t>
            </a:r>
            <a:r>
              <a:rPr lang="en-US" b="0" dirty="0" err="1" smtClean="0">
                <a:solidFill>
                  <a:srgbClr val="FFFF00"/>
                </a:solidFill>
              </a:rPr>
              <a:t>vazifalari</a:t>
            </a:r>
            <a:r>
              <a:rPr lang="en-US" b="0" dirty="0" smtClean="0">
                <a:solidFill>
                  <a:srgbClr val="002060"/>
                </a:solidFill>
              </a:rPr>
              <a:t>.</a:t>
            </a:r>
            <a:endParaRPr lang="ru-RU" b="0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1600" y="1772816"/>
            <a:ext cx="7200800" cy="4320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Fan – </a:t>
            </a:r>
            <a:r>
              <a:rPr lang="en-US" sz="2800" dirty="0" err="1" smtClean="0">
                <a:solidFill>
                  <a:srgbClr val="002060"/>
                </a:solidFill>
              </a:rPr>
              <a:t>inson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faoliyati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sohasi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bo`lib</a:t>
            </a:r>
            <a:r>
              <a:rPr lang="en-US" sz="2800" dirty="0" smtClean="0">
                <a:solidFill>
                  <a:srgbClr val="002060"/>
                </a:solidFill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</a:rPr>
              <a:t>uning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vazifasi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borliq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haqidagi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obyektiv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bilimlarni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ishlab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chiqish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va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nazariy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tomondan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tizimlashtirish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hisoblanadi</a:t>
            </a:r>
            <a:r>
              <a:rPr lang="en-US" sz="2800" dirty="0" smtClean="0">
                <a:solidFill>
                  <a:srgbClr val="002060"/>
                </a:solidFill>
              </a:rPr>
              <a:t>.</a:t>
            </a:r>
          </a:p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Fanning </a:t>
            </a:r>
            <a:r>
              <a:rPr lang="en-US" sz="2800" dirty="0" err="1" smtClean="0">
                <a:solidFill>
                  <a:srgbClr val="002060"/>
                </a:solidFill>
              </a:rPr>
              <a:t>asosiy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maqsadi</a:t>
            </a:r>
            <a:r>
              <a:rPr lang="en-US" sz="2800" dirty="0" smtClean="0">
                <a:solidFill>
                  <a:srgbClr val="002060"/>
                </a:solidFill>
              </a:rPr>
              <a:t> – </a:t>
            </a:r>
            <a:r>
              <a:rPr lang="en-US" sz="2800" dirty="0" err="1" smtClean="0">
                <a:solidFill>
                  <a:srgbClr val="002060"/>
                </a:solidFill>
              </a:rPr>
              <a:t>holis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dunyoni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ya`ni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borliqning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nazariy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aksini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bilish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va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tabiatga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jamiyat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uchun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foydali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natijalar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olisj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maqsadida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ta`sir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ko`rsatishdan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iboratdir</a:t>
            </a:r>
            <a:r>
              <a:rPr lang="en-US" sz="2800" dirty="0" smtClean="0">
                <a:solidFill>
                  <a:srgbClr val="002060"/>
                </a:solidFill>
              </a:rPr>
              <a:t>.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72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скругленным углом 3"/>
          <p:cNvSpPr/>
          <p:nvPr/>
        </p:nvSpPr>
        <p:spPr>
          <a:xfrm>
            <a:off x="683568" y="692696"/>
            <a:ext cx="7848871" cy="547260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Ta`rif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bilimni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umumlashtirish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tizimlashtirishning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oliy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shaklidir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bilim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tarkibida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qonunlar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muhim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ahamiyatga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ega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</a:rPr>
              <a:t>Ular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tabiat</a:t>
            </a:r>
            <a:r>
              <a:rPr lang="en-US" sz="2400" b="1" dirty="0" smtClean="0">
                <a:solidFill>
                  <a:srgbClr val="002060"/>
                </a:solidFill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</a:rPr>
              <a:t>jamiyat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tafakkurdagi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eng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ahamiyatli</a:t>
            </a:r>
            <a:r>
              <a:rPr lang="en-US" sz="2400" b="1" dirty="0" smtClean="0">
                <a:solidFill>
                  <a:srgbClr val="002060"/>
                </a:solidFill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</a:rPr>
              <a:t>barqaror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takrorlanuvchi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obyektiv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ichki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bog`liqliklarni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aks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ettiradi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</a:rPr>
              <a:t>Odatda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qonunlar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umumiy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tushunchalar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kategoriyalar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jumlasiga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kiradi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</a:rPr>
              <a:t>Agarda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natijaga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erishishga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vosita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sifatidagi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dalil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materiallari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yetarlicha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bo`lmasa,unda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farazdan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foydalanadi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</a:p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Faraz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ilmi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tahmin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bo`lib</a:t>
            </a:r>
            <a:r>
              <a:rPr lang="en-US" sz="2400" b="1" dirty="0" smtClean="0">
                <a:solidFill>
                  <a:srgbClr val="002060"/>
                </a:solidFill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</a:rPr>
              <a:t>tajribada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tekshirishni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talab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etadi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nazariy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jihatdan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ishonchli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nazariya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bo`lishi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uchun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asoslanishi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lozim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52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право 3"/>
          <p:cNvSpPr/>
          <p:nvPr/>
        </p:nvSpPr>
        <p:spPr>
          <a:xfrm>
            <a:off x="539552" y="1772816"/>
            <a:ext cx="4248472" cy="3240360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002060"/>
                </a:solidFill>
              </a:rPr>
              <a:t>Faraz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ilmiy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rivojlanish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jarayonida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uch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bosqichni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bosib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o`tadi</a:t>
            </a:r>
            <a:r>
              <a:rPr lang="en-US" sz="2800" b="1" dirty="0" smtClean="0">
                <a:solidFill>
                  <a:srgbClr val="002060"/>
                </a:solidFill>
              </a:rPr>
              <a:t>: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6000239" y="836712"/>
            <a:ext cx="2520280" cy="115212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Dalilli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materialning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to`planishi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5940152" y="2708920"/>
            <a:ext cx="2556284" cy="122413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Farazning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shakllanishi</a:t>
            </a:r>
            <a:r>
              <a:rPr lang="en-US" sz="2000" b="1" dirty="0" smtClean="0">
                <a:solidFill>
                  <a:srgbClr val="002060"/>
                </a:solidFill>
              </a:rPr>
              <a:t>.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5976156" y="4786420"/>
            <a:ext cx="2520280" cy="115212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Amalda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sinalishi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va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tasdiqlanishi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64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2985178" y="2276872"/>
            <a:ext cx="295232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Faraz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ushbu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hollarda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asosli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hisoblanadi</a:t>
            </a:r>
            <a:r>
              <a:rPr lang="en-US" sz="2400" b="1" dirty="0" smtClean="0">
                <a:solidFill>
                  <a:srgbClr val="002060"/>
                </a:solidFill>
              </a:rPr>
              <a:t>: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00281" y="512676"/>
            <a:ext cx="1944216" cy="16201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Uni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tekshirish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mumkin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bo`lsa</a:t>
            </a:r>
            <a:r>
              <a:rPr lang="en-US" dirty="0" smtClean="0"/>
              <a:t>;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700281" y="2555331"/>
            <a:ext cx="1944216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U </a:t>
            </a:r>
            <a:r>
              <a:rPr lang="en-US" b="1" dirty="0" err="1" smtClean="0">
                <a:solidFill>
                  <a:srgbClr val="002060"/>
                </a:solidFill>
              </a:rPr>
              <a:t>mumkin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qadar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soddalik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asosida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qurilgan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bo`lsa</a:t>
            </a:r>
            <a:r>
              <a:rPr lang="en-US" dirty="0" smtClean="0"/>
              <a:t>;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724008" y="4778788"/>
            <a:ext cx="1944216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Mantiqqa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zid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bo`lmasa</a:t>
            </a:r>
            <a:r>
              <a:rPr lang="en-US" sz="2000" b="1" dirty="0">
                <a:solidFill>
                  <a:srgbClr val="002060"/>
                </a:solidFill>
              </a:rPr>
              <a:t>.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0816" y="512676"/>
            <a:ext cx="2000944" cy="16201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Bilish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tamoyillariga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zid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bo`lmasa</a:t>
            </a:r>
            <a:r>
              <a:rPr lang="en-US" sz="2000" b="1" dirty="0" smtClean="0">
                <a:solidFill>
                  <a:srgbClr val="002060"/>
                </a:solidFill>
              </a:rPr>
              <a:t>;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2487694"/>
            <a:ext cx="2016224" cy="17958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Avvaldan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fanga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ma`lum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bo`lgan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qonunlarni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e`tiborga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olsa</a:t>
            </a:r>
            <a:r>
              <a:rPr lang="en-US" dirty="0" smtClean="0"/>
              <a:t>;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10816" y="4708764"/>
            <a:ext cx="2000944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</a:rPr>
              <a:t>Ilgari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surilgan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barcha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omillarni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tushuntirib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bersa</a:t>
            </a:r>
            <a:r>
              <a:rPr lang="en-US" dirty="0" smtClean="0"/>
              <a:t>;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 rot="19429816">
            <a:off x="5546338" y="1381361"/>
            <a:ext cx="107056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6081619" y="3248980"/>
            <a:ext cx="580860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2662286">
            <a:off x="5543722" y="4726285"/>
            <a:ext cx="1087465" cy="5415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13116336">
            <a:off x="2417201" y="1345357"/>
            <a:ext cx="1135952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0800000">
            <a:off x="2411760" y="3187587"/>
            <a:ext cx="432049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7917396">
            <a:off x="2665950" y="4782614"/>
            <a:ext cx="1082767" cy="5852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71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2696"/>
            <a:ext cx="7632848" cy="547260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nazariya</a:t>
            </a:r>
            <a:r>
              <a:rPr lang="en-US" sz="2400" b="1" dirty="0" smtClean="0">
                <a:solidFill>
                  <a:srgbClr val="002060"/>
                </a:solidFill>
              </a:rPr>
              <a:t> – </a:t>
            </a:r>
            <a:r>
              <a:rPr lang="en-US" sz="2400" b="1" dirty="0" err="1" smtClean="0">
                <a:solidFill>
                  <a:srgbClr val="002060"/>
                </a:solidFill>
              </a:rPr>
              <a:t>nazariy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bilimlarni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tashkil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qilishning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eng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yuqori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shakli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bo`lib</a:t>
            </a:r>
            <a:r>
              <a:rPr lang="en-US" sz="2400" b="1" dirty="0" smtClean="0">
                <a:solidFill>
                  <a:srgbClr val="002060"/>
                </a:solidFill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</a:rPr>
              <a:t>ma`lum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hodisalar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yig`indisini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tushuntirib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beruvchi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ilgari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surilgan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barcha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qonuniyatlarni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asoslovchi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shu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sohada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ochilgan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qonunlarni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yagona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asosga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birlashtiruvchi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bilimlar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tizimidir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</a:rPr>
              <a:t>Nazariyaning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haqqoniylik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mezoni</a:t>
            </a:r>
            <a:r>
              <a:rPr lang="en-US" sz="2400" b="1" dirty="0" smtClean="0">
                <a:solidFill>
                  <a:srgbClr val="002060"/>
                </a:solidFill>
              </a:rPr>
              <a:t> – </a:t>
            </a:r>
            <a:r>
              <a:rPr lang="en-US" sz="2400" b="1" dirty="0" err="1" smtClean="0">
                <a:solidFill>
                  <a:srgbClr val="002060"/>
                </a:solidFill>
              </a:rPr>
              <a:t>bu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amaliyotdir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</a:rPr>
              <a:t>Tabiat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jamiyatning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obyektiv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qonunlarini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bilishga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asoslangan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ilmiy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nazariyalar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ushbu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qonunlar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natijasida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kelgusida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vujudga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keladigan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xodisalarni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oldindan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ko`ra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olish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imkoniyatini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beradi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2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358</TotalTime>
  <Words>264</Words>
  <Application>Microsoft Office PowerPoint</Application>
  <PresentationFormat>Экран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Яркая</vt:lpstr>
      <vt:lpstr>SamDCHTI ingliz tili fakulteti-2  215-guruh talabasi Numonova Muattarning ilmiy ish asoslari fanidan qilgan prezentatsiyasi.</vt:lpstr>
      <vt:lpstr>1-ma`ruza.Ilmiy izlanish asoslari kursining predmeti va vazifalari.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10</cp:revision>
  <dcterms:created xsi:type="dcterms:W3CDTF">2020-01-02T08:09:50Z</dcterms:created>
  <dcterms:modified xsi:type="dcterms:W3CDTF">2020-01-03T19:27:34Z</dcterms:modified>
</cp:coreProperties>
</file>