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64734D-BD23-44A2-A501-EB49B4133341}" type="datetimeFigureOut">
              <a:rPr lang="ru-RU" smtClean="0"/>
              <a:t>03.01.2020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3D69752-D11A-4CDE-894F-D1787C9A4F8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864" y="548680"/>
            <a:ext cx="5105400" cy="5256584"/>
          </a:xfrm>
        </p:spPr>
        <p:txBody>
          <a:bodyPr/>
          <a:lstStyle/>
          <a:p>
            <a:pPr algn="ctr"/>
            <a:r>
              <a:rPr lang="en-US" sz="4000" dirty="0" err="1" smtClean="0">
                <a:solidFill>
                  <a:schemeClr val="tx1"/>
                </a:solidFill>
              </a:rPr>
              <a:t>Samdchti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ingliz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tili</a:t>
            </a:r>
            <a:r>
              <a:rPr lang="en-US" sz="4000" dirty="0" smtClean="0">
                <a:solidFill>
                  <a:schemeClr val="tx1"/>
                </a:solidFill>
              </a:rPr>
              <a:t> fakulteti-2</a:t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 smtClean="0">
                <a:solidFill>
                  <a:schemeClr val="tx1"/>
                </a:solidFill>
              </a:rPr>
              <a:t>215-guruh </a:t>
            </a:r>
            <a:r>
              <a:rPr lang="en-US" sz="4000" dirty="0" err="1" smtClean="0">
                <a:solidFill>
                  <a:schemeClr val="tx1"/>
                </a:solidFill>
              </a:rPr>
              <a:t>talabasi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Numon</a:t>
            </a:r>
            <a:r>
              <a:rPr lang="en-US" sz="4000" dirty="0" err="1" smtClean="0">
                <a:solidFill>
                  <a:schemeClr val="tx1"/>
                </a:solidFill>
              </a:rPr>
              <a:t>ova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Muattar</a:t>
            </a:r>
            <a:r>
              <a:rPr lang="en-US" sz="4000" dirty="0" err="1" smtClean="0">
                <a:solidFill>
                  <a:schemeClr val="tx1"/>
                </a:solidFill>
              </a:rPr>
              <a:t>ning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ilmiy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ish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asoslari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fanidan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qilgan</a:t>
            </a:r>
            <a:r>
              <a:rPr lang="en-US" sz="4000" dirty="0" smtClean="0">
                <a:solidFill>
                  <a:schemeClr val="tx1"/>
                </a:solidFill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</a:rPr>
              <a:t>prezentatsiyasi</a:t>
            </a:r>
            <a:r>
              <a:rPr lang="en-US" sz="4000" dirty="0" smtClean="0">
                <a:solidFill>
                  <a:schemeClr val="tx1"/>
                </a:solidFill>
              </a:rPr>
              <a:t>.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58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2-ma`ruza:ilmiy </a:t>
            </a:r>
            <a:r>
              <a:rPr lang="en-US" sz="2800" dirty="0" err="1" smtClean="0">
                <a:solidFill>
                  <a:schemeClr val="tx1"/>
                </a:solidFill>
              </a:rPr>
              <a:t>tadqiqotning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bosqichlari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 err="1" smtClean="0">
                <a:solidFill>
                  <a:srgbClr val="7030A0"/>
                </a:solidFill>
              </a:rPr>
              <a:t>Ilmiy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bilim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tarkibida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ilmiy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qonunlar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muhim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ahamiyatga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ega</a:t>
            </a:r>
            <a:r>
              <a:rPr lang="en-US" sz="2800" dirty="0" smtClean="0">
                <a:solidFill>
                  <a:srgbClr val="7030A0"/>
                </a:solidFill>
              </a:rPr>
              <a:t>. </a:t>
            </a:r>
            <a:r>
              <a:rPr lang="en-US" sz="2800" dirty="0" err="1" smtClean="0">
                <a:solidFill>
                  <a:srgbClr val="7030A0"/>
                </a:solidFill>
              </a:rPr>
              <a:t>Ular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tabiat</a:t>
            </a:r>
            <a:r>
              <a:rPr lang="en-US" sz="2800" dirty="0" smtClean="0">
                <a:solidFill>
                  <a:srgbClr val="7030A0"/>
                </a:solidFill>
              </a:rPr>
              <a:t>, </a:t>
            </a:r>
            <a:r>
              <a:rPr lang="en-US" sz="2800" dirty="0" err="1" smtClean="0">
                <a:solidFill>
                  <a:srgbClr val="7030A0"/>
                </a:solidFill>
              </a:rPr>
              <a:t>jamiyat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va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tafakkurdagi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eng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ahamiyatli</a:t>
            </a:r>
            <a:r>
              <a:rPr lang="en-US" sz="2800" dirty="0" smtClean="0">
                <a:solidFill>
                  <a:srgbClr val="7030A0"/>
                </a:solidFill>
              </a:rPr>
              <a:t>, </a:t>
            </a:r>
            <a:r>
              <a:rPr lang="en-US" sz="2800" dirty="0" err="1" smtClean="0">
                <a:solidFill>
                  <a:srgbClr val="7030A0"/>
                </a:solidFill>
              </a:rPr>
              <a:t>barqaror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va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takrorlanuvchi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obyektiv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ichki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bog`liqliklarni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aks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ettiradi</a:t>
            </a:r>
            <a:r>
              <a:rPr lang="en-US" sz="2800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r>
              <a:rPr lang="en-US" sz="2800" dirty="0" err="1" smtClean="0">
                <a:solidFill>
                  <a:srgbClr val="7030A0"/>
                </a:solidFill>
              </a:rPr>
              <a:t>Bilim</a:t>
            </a:r>
            <a:r>
              <a:rPr lang="en-US" sz="2800" dirty="0" smtClean="0">
                <a:solidFill>
                  <a:srgbClr val="7030A0"/>
                </a:solidFill>
              </a:rPr>
              <a:t> – </a:t>
            </a:r>
            <a:r>
              <a:rPr lang="en-US" sz="2800" dirty="0" err="1" smtClean="0">
                <a:solidFill>
                  <a:srgbClr val="7030A0"/>
                </a:solidFill>
              </a:rPr>
              <a:t>bu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obyektiv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dunyoning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umumiy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bog`liqlik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qonunlarini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til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formasida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ideallashtirib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anglamoqdir.Bilimning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vazifasiga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tasavvurimizdagi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tarmoq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xotirada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saqlash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va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kerak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bo`lganda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amaliy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hayotga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</a:rPr>
              <a:t>qo`llashdir</a:t>
            </a:r>
            <a:r>
              <a:rPr lang="en-US" sz="2800" dirty="0" smtClean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234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83568" y="908720"/>
            <a:ext cx="6912768" cy="49685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Intuitiv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bilish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(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intuitiya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–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so`zidan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olingan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bo`lib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bevosita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bilish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payqash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degani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o`z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tabiatiga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ko`ra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,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hech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bir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bevosita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hissiy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idroksiz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va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mantiqiy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muhokamasiz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biror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bir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yangi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tasavvur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yoki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yangi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fikrning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birdaniga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kutilmaganda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tug`ilishidir</a:t>
            </a:r>
            <a:r>
              <a:rPr lang="en-U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.</a:t>
            </a:r>
            <a:endParaRPr lang="ru-RU" sz="28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841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560" y="3068960"/>
            <a:ext cx="3096344" cy="30963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Mantiqiy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bilish</a:t>
            </a:r>
            <a:r>
              <a:rPr lang="en-US" sz="2000" b="1" dirty="0" smtClean="0"/>
              <a:t>- </a:t>
            </a:r>
            <a:r>
              <a:rPr lang="en-US" sz="2000" b="1" dirty="0" err="1" smtClean="0"/>
              <a:t>hukum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tushuncha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xulosa</a:t>
            </a:r>
            <a:r>
              <a:rPr lang="en-US" sz="2000" b="1" dirty="0" smtClean="0"/>
              <a:t> – </a:t>
            </a:r>
            <a:r>
              <a:rPr lang="en-US" sz="2000" b="1" dirty="0" err="1" smtClean="0"/>
              <a:t>bilishning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dastlabki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shakli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hisoblanadi</a:t>
            </a:r>
            <a:r>
              <a:rPr lang="en-US" sz="2000" b="1" dirty="0" smtClean="0"/>
              <a:t>.</a:t>
            </a:r>
            <a:endParaRPr lang="ru-RU" sz="20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3968" y="620688"/>
            <a:ext cx="3083024" cy="30963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G`oyibona</a:t>
            </a:r>
            <a:r>
              <a:rPr lang="en-US" b="1" dirty="0" smtClean="0"/>
              <a:t> </a:t>
            </a:r>
            <a:r>
              <a:rPr lang="en-US" b="1" dirty="0" err="1" smtClean="0"/>
              <a:t>bilish</a:t>
            </a:r>
            <a:r>
              <a:rPr lang="en-US" b="1" dirty="0" smtClean="0"/>
              <a:t> – </a:t>
            </a:r>
            <a:r>
              <a:rPr lang="en-US" b="1" dirty="0" err="1" smtClean="0"/>
              <a:t>inson</a:t>
            </a:r>
            <a:r>
              <a:rPr lang="en-US" b="1" dirty="0" smtClean="0"/>
              <a:t> </a:t>
            </a:r>
            <a:r>
              <a:rPr lang="en-US" b="1" dirty="0" err="1" smtClean="0"/>
              <a:t>bilishining</a:t>
            </a:r>
            <a:r>
              <a:rPr lang="en-US" b="1" dirty="0" smtClean="0"/>
              <a:t> </a:t>
            </a:r>
            <a:r>
              <a:rPr lang="en-US" b="1" dirty="0" err="1" smtClean="0"/>
              <a:t>shunday</a:t>
            </a:r>
            <a:r>
              <a:rPr lang="en-US" b="1" dirty="0" smtClean="0"/>
              <a:t> </a:t>
            </a:r>
            <a:r>
              <a:rPr lang="en-US" b="1" dirty="0" err="1" smtClean="0"/>
              <a:t>turiki</a:t>
            </a:r>
            <a:r>
              <a:rPr lang="en-US" b="1" dirty="0" smtClean="0"/>
              <a:t>, </a:t>
            </a:r>
            <a:r>
              <a:rPr lang="en-US" b="1" dirty="0" err="1" smtClean="0"/>
              <a:t>bunda</a:t>
            </a:r>
            <a:r>
              <a:rPr lang="en-US" b="1" dirty="0" smtClean="0"/>
              <a:t> </a:t>
            </a:r>
            <a:r>
              <a:rPr lang="en-US" b="1" dirty="0" err="1" smtClean="0"/>
              <a:t>kishi</a:t>
            </a:r>
            <a:r>
              <a:rPr lang="en-US" b="1" dirty="0" smtClean="0"/>
              <a:t> </a:t>
            </a:r>
            <a:r>
              <a:rPr lang="en-US" b="1" dirty="0" err="1" smtClean="0"/>
              <a:t>uzoq</a:t>
            </a:r>
            <a:r>
              <a:rPr lang="en-US" b="1" dirty="0" smtClean="0"/>
              <a:t> </a:t>
            </a:r>
            <a:r>
              <a:rPr lang="en-US" b="1" dirty="0" err="1" smtClean="0"/>
              <a:t>masofadan</a:t>
            </a:r>
            <a:r>
              <a:rPr lang="en-US" b="1" dirty="0" smtClean="0"/>
              <a:t> </a:t>
            </a:r>
            <a:r>
              <a:rPr lang="en-US" b="1" dirty="0" err="1" smtClean="0"/>
              <a:t>turib</a:t>
            </a:r>
            <a:r>
              <a:rPr lang="en-US" b="1" dirty="0" smtClean="0"/>
              <a:t>, </a:t>
            </a:r>
            <a:r>
              <a:rPr lang="en-US" b="1" dirty="0" err="1" smtClean="0"/>
              <a:t>sodir</a:t>
            </a:r>
            <a:r>
              <a:rPr lang="en-US" b="1" dirty="0" smtClean="0"/>
              <a:t> </a:t>
            </a:r>
            <a:r>
              <a:rPr lang="en-US" b="1" dirty="0" err="1" smtClean="0"/>
              <a:t>bo`ladigan</a:t>
            </a:r>
            <a:r>
              <a:rPr lang="en-US" b="1" dirty="0" smtClean="0"/>
              <a:t> </a:t>
            </a:r>
            <a:r>
              <a:rPr lang="en-US" b="1" dirty="0" err="1" smtClean="0"/>
              <a:t>xodisa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voqeani</a:t>
            </a:r>
            <a:r>
              <a:rPr lang="en-US" b="1" dirty="0" smtClean="0"/>
              <a:t> </a:t>
            </a:r>
            <a:r>
              <a:rPr lang="en-US" b="1" dirty="0" err="1" smtClean="0"/>
              <a:t>bilish</a:t>
            </a:r>
            <a:r>
              <a:rPr lang="en-US" b="1" dirty="0" smtClean="0"/>
              <a:t>, </a:t>
            </a:r>
            <a:r>
              <a:rPr lang="en-US" b="1" dirty="0" err="1" smtClean="0"/>
              <a:t>xis</a:t>
            </a:r>
            <a:r>
              <a:rPr lang="en-US" b="1" dirty="0" smtClean="0"/>
              <a:t> </a:t>
            </a:r>
            <a:r>
              <a:rPr lang="en-US" b="1" dirty="0" err="1" smtClean="0"/>
              <a:t>qilishi</a:t>
            </a:r>
            <a:r>
              <a:rPr lang="en-US" b="1" dirty="0" smtClean="0"/>
              <a:t>.</a:t>
            </a:r>
            <a:endParaRPr lang="ru-RU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1475656" y="1340768"/>
            <a:ext cx="1728192" cy="6840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лево 6"/>
          <p:cNvSpPr/>
          <p:nvPr/>
        </p:nvSpPr>
        <p:spPr>
          <a:xfrm>
            <a:off x="5033392" y="4629204"/>
            <a:ext cx="1584176" cy="8160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564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83568" y="620688"/>
            <a:ext cx="6840760" cy="5472608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G`oya</a:t>
            </a:r>
            <a:r>
              <a:rPr lang="en-US" sz="2400" b="1" dirty="0" smtClean="0"/>
              <a:t> – </a:t>
            </a:r>
            <a:r>
              <a:rPr lang="en-US" sz="2400" b="1" dirty="0" err="1" smtClean="0"/>
              <a:t>bu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tadqiqot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maqsadini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uning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yo`nalishi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mohiyatini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ifodalaydigan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ilmiy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bilish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bosqichidir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G`oyalarning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tabiatiga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ko`ra</a:t>
            </a:r>
            <a:r>
              <a:rPr lang="en-US" sz="2400" b="1" dirty="0" smtClean="0"/>
              <a:t> : </a:t>
            </a:r>
            <a:r>
              <a:rPr lang="en-US" sz="2400" b="1" dirty="0" err="1" smtClean="0"/>
              <a:t>ilmiy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g`oya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badiiy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g`oyalarga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bo`lish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mumkin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Ilmiy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g`oyalar</a:t>
            </a:r>
            <a:r>
              <a:rPr lang="en-US" sz="2400" b="1" dirty="0" smtClean="0"/>
              <a:t> fan- </a:t>
            </a:r>
            <a:r>
              <a:rPr lang="en-US" sz="2400" b="1" dirty="0" err="1" smtClean="0"/>
              <a:t>texnika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sohalariga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oid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bo`lsa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badiiy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g`oyalar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asosan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badiiy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ijodga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oid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bo`lib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ular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yozuvchi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yoki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shoirning</a:t>
            </a:r>
            <a:r>
              <a:rPr lang="en-US" sz="2400" b="1" dirty="0" smtClean="0"/>
              <a:t> “ </a:t>
            </a:r>
            <a:r>
              <a:rPr lang="en-US" sz="2400" b="1" dirty="0" err="1" smtClean="0"/>
              <a:t>Niyati</a:t>
            </a:r>
            <a:r>
              <a:rPr lang="en-US" sz="2400" b="1" dirty="0" smtClean="0"/>
              <a:t>”  deb </a:t>
            </a:r>
            <a:r>
              <a:rPr lang="en-US" sz="2400" b="1" dirty="0" err="1" smtClean="0"/>
              <a:t>ataladi</a:t>
            </a:r>
            <a:r>
              <a:rPr lang="en-US" sz="2400" b="1" dirty="0" smtClean="0"/>
              <a:t>.</a:t>
            </a:r>
          </a:p>
          <a:p>
            <a:pPr algn="ctr"/>
            <a:r>
              <a:rPr lang="en-US" sz="2400" b="1" dirty="0" err="1" smtClean="0"/>
              <a:t>G`oya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xarakteriga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ko`ra</a:t>
            </a:r>
            <a:r>
              <a:rPr lang="en-US" sz="2400" b="1" dirty="0" smtClean="0"/>
              <a:t>: 1)</a:t>
            </a:r>
            <a:r>
              <a:rPr lang="en-US" sz="2400" b="1" dirty="0" err="1" smtClean="0"/>
              <a:t>to`g`ri</a:t>
            </a:r>
            <a:r>
              <a:rPr lang="en-US" sz="2400" b="1" dirty="0" smtClean="0"/>
              <a:t> real, 2)</a:t>
            </a:r>
            <a:r>
              <a:rPr lang="en-US" sz="2400" b="1" dirty="0" err="1" smtClean="0"/>
              <a:t>xato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yoki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fantastik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bo`lishi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mumkin</a:t>
            </a:r>
            <a:r>
              <a:rPr lang="en-US" sz="2400" b="1" dirty="0" smtClean="0"/>
              <a:t>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165225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скругленным углом 3"/>
          <p:cNvSpPr/>
          <p:nvPr/>
        </p:nvSpPr>
        <p:spPr>
          <a:xfrm>
            <a:off x="1043608" y="908720"/>
            <a:ext cx="6048672" cy="4777680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/>
              <a:t>Nazariya</a:t>
            </a:r>
            <a:r>
              <a:rPr lang="en-US" sz="2000" b="1" dirty="0" smtClean="0"/>
              <a:t> – </a:t>
            </a:r>
            <a:r>
              <a:rPr lang="en-US" sz="2000" b="1" dirty="0" err="1" smtClean="0"/>
              <a:t>ilmiy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bilishning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eng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yuqori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shakli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bo`lib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haqiqatligi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amaliy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yoki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nazariy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jihatdan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isbotlangan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borliqning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biror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sohasiga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oid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ma`lum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g`oyalar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qarashlar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qonunlar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prinsiplarning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muayyan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tizimi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tushuniladi</a:t>
            </a:r>
            <a:r>
              <a:rPr lang="en-US" sz="2000" b="1" dirty="0" smtClean="0"/>
              <a:t>. U </a:t>
            </a:r>
            <a:r>
              <a:rPr lang="en-US" sz="2000" b="1" dirty="0" err="1" smtClean="0"/>
              <a:t>bir</a:t>
            </a:r>
            <a:r>
              <a:rPr lang="en-US" sz="2000" b="1" dirty="0" smtClean="0"/>
              <a:t> fan </a:t>
            </a:r>
            <a:r>
              <a:rPr lang="en-US" sz="2000" b="1" dirty="0" err="1" smtClean="0"/>
              <a:t>sohasida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ma`lum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bilishlarning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umumlashtirilishi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asosida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paydo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bo`ladi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Nazariyaning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asosiy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vazifasi</a:t>
            </a:r>
            <a:r>
              <a:rPr lang="en-US" sz="2000" b="1" dirty="0" smtClean="0"/>
              <a:t>- </a:t>
            </a:r>
            <a:r>
              <a:rPr lang="en-US" sz="2000" b="1" dirty="0" err="1" smtClean="0"/>
              <a:t>amaliyot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yangi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faktlarni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izohlash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o`rganilayotgan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predmet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yoki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xodisalarning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mohiyatiga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chuqurroq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kirish</a:t>
            </a:r>
            <a:r>
              <a:rPr lang="en-US" sz="2000" b="1" dirty="0" smtClean="0"/>
              <a:t>, </a:t>
            </a:r>
            <a:r>
              <a:rPr lang="en-US" sz="2000" b="1" dirty="0" err="1" smtClean="0"/>
              <a:t>ro`y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beradigan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voqea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va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xodisalarni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ko`ra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olishdan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iboratdir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2332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118</TotalTime>
  <Words>267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Эркер</vt:lpstr>
      <vt:lpstr>Samdchti ingliz tili fakulteti-2 215-guruh talabasi Numonova Muattarning ilmiy ish asoslari fanidan qilgan prezentatsiyasi.</vt:lpstr>
      <vt:lpstr>2-ma`ruza:ilmiy tadqiqotning bosqichlari.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Samdchti ingliz tili fakulteti-2 215-guruh talabasi ismoilova xadichaning ilmiy ish asoslari fanidan qilgan prezentatsiyasi.</dc:title>
  <dc:creator>Пользователь Windows</dc:creator>
  <cp:lastModifiedBy>Пользователь Windows</cp:lastModifiedBy>
  <cp:revision>7</cp:revision>
  <dcterms:created xsi:type="dcterms:W3CDTF">2020-01-02T14:06:01Z</dcterms:created>
  <dcterms:modified xsi:type="dcterms:W3CDTF">2020-01-03T19:31:18Z</dcterms:modified>
</cp:coreProperties>
</file>