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63" r:id="rId5"/>
    <p:sldId id="264" r:id="rId6"/>
    <p:sldId id="266" r:id="rId7"/>
    <p:sldId id="268" r:id="rId8"/>
    <p:sldId id="269" r:id="rId9"/>
    <p:sldId id="270" r:id="rId10"/>
    <p:sldId id="260" r:id="rId11"/>
    <p:sldId id="261" r:id="rId12"/>
    <p:sldId id="271" r:id="rId13"/>
    <p:sldId id="272" r:id="rId14"/>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5" d="100"/>
          <a:sy n="65" d="100"/>
        </p:scale>
        <p:origin x="-1524"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1">
        <a:schemeClr val="bg1"/>
      </p:bgRef>
    </p:bg>
    <p:spTree>
      <p:nvGrpSpPr>
        <p:cNvPr id="1" name=""/>
        <p:cNvGrpSpPr/>
        <p:nvPr/>
      </p:nvGrpSpPr>
      <p:grpSpPr>
        <a:xfrm>
          <a:off x="0" y="0"/>
          <a:ext cx="0" cy="0"/>
          <a:chOff x="0" y="0"/>
          <a:chExt cx="0" cy="0"/>
        </a:xfrm>
      </p:grpSpPr>
      <p:sp>
        <p:nvSpPr>
          <p:cNvPr id="8" name="Заголовок 7"/>
          <p:cNvSpPr>
            <a:spLocks noGrp="1"/>
          </p:cNvSpPr>
          <p:nvPr>
            <p:ph type="ctrTitle"/>
          </p:nvPr>
        </p:nvSpPr>
        <p:spPr>
          <a:xfrm>
            <a:off x="2286000" y="3124200"/>
            <a:ext cx="6172200" cy="1894362"/>
          </a:xfrm>
        </p:spPr>
        <p:txBody>
          <a:bodyPr/>
          <a:lstStyle>
            <a:lvl1pPr>
              <a:defRPr b="1"/>
            </a:lvl1pPr>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bwMode="auto">
          <a:xfrm rot="5400000">
            <a:off x="7764621" y="1174097"/>
            <a:ext cx="2286000" cy="381000"/>
          </a:xfrm>
        </p:spPr>
        <p:txBody>
          <a:bodyPr/>
          <a:lstStyle/>
          <a:p>
            <a:fld id="{B9837609-D029-4390-9208-FCFFC4610EBE}" type="datetimeFigureOut">
              <a:rPr lang="ru-RU" smtClean="0"/>
              <a:pPr/>
              <a:t>24.05.2019</a:t>
            </a:fld>
            <a:endParaRPr lang="ru-RU"/>
          </a:p>
        </p:txBody>
      </p:sp>
      <p:sp>
        <p:nvSpPr>
          <p:cNvPr id="17" name="Нижний колонтитул 16"/>
          <p:cNvSpPr>
            <a:spLocks noGrp="1"/>
          </p:cNvSpPr>
          <p:nvPr>
            <p:ph type="ftr" sz="quarter" idx="11"/>
          </p:nvPr>
        </p:nvSpPr>
        <p:spPr bwMode="auto">
          <a:xfrm rot="5400000">
            <a:off x="7077269" y="4181669"/>
            <a:ext cx="3657600" cy="384048"/>
          </a:xfrm>
        </p:spPr>
        <p:txBody>
          <a:bodyPr/>
          <a:lstStyle/>
          <a:p>
            <a:endParaRPr lang="ru-RU"/>
          </a:p>
        </p:txBody>
      </p:sp>
      <p:sp>
        <p:nvSpPr>
          <p:cNvPr id="10" name="Прямоугольник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Прямоугольник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Прямоугольник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ая соединительная линия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Прямая соединительная линия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Прямая соединительная линия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Прямая соединительная линия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Прямая соединительная линия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Прямая соединительная линия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Прямоугольник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Овал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Овал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Овал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Овал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Овал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Номер слайда 28"/>
          <p:cNvSpPr>
            <a:spLocks noGrp="1"/>
          </p:cNvSpPr>
          <p:nvPr>
            <p:ph type="sldNum" sz="quarter" idx="12"/>
          </p:nvPr>
        </p:nvSpPr>
        <p:spPr bwMode="auto">
          <a:xfrm>
            <a:off x="1325544" y="4928702"/>
            <a:ext cx="609600" cy="517524"/>
          </a:xfrm>
        </p:spPr>
        <p:txBody>
          <a:bodyPr/>
          <a:lstStyle/>
          <a:p>
            <a:fld id="{ED3D441C-DC4C-4A9E-91E4-12E948CD5D8A}"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8" name="Содержимое 7"/>
          <p:cNvSpPr>
            <a:spLocks noGrp="1"/>
          </p:cNvSpPr>
          <p:nvPr>
            <p:ph sz="quarter" idx="1"/>
          </p:nvPr>
        </p:nvSpPr>
        <p:spPr>
          <a:xfrm>
            <a:off x="457200" y="1600200"/>
            <a:ext cx="7467600" cy="487375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4"/>
          </p:nvPr>
        </p:nvSpPr>
        <p:spPr/>
        <p:txBody>
          <a:bodyPr rtlCol="0"/>
          <a:lstStyle/>
          <a:p>
            <a:fld id="{B9837609-D029-4390-9208-FCFFC4610EBE}" type="datetimeFigureOut">
              <a:rPr lang="ru-RU" smtClean="0"/>
              <a:pPr/>
              <a:t>24.05.2019</a:t>
            </a:fld>
            <a:endParaRPr lang="ru-RU"/>
          </a:p>
        </p:txBody>
      </p:sp>
      <p:sp>
        <p:nvSpPr>
          <p:cNvPr id="9" name="Номер слайда 8"/>
          <p:cNvSpPr>
            <a:spLocks noGrp="1"/>
          </p:cNvSpPr>
          <p:nvPr>
            <p:ph type="sldNum" sz="quarter" idx="15"/>
          </p:nvPr>
        </p:nvSpPr>
        <p:spPr/>
        <p:txBody>
          <a:bodyPr rtlCol="0"/>
          <a:lstStyle/>
          <a:p>
            <a:fld id="{ED3D441C-DC4C-4A9E-91E4-12E948CD5D8A}" type="slidenum">
              <a:rPr lang="ru-RU" smtClean="0"/>
              <a:pPr/>
              <a:t>‹#›</a:t>
            </a:fld>
            <a:endParaRPr lang="ru-RU"/>
          </a:p>
        </p:txBody>
      </p:sp>
      <p:sp>
        <p:nvSpPr>
          <p:cNvPr id="10" name="Нижний колонтитул 9"/>
          <p:cNvSpPr>
            <a:spLocks noGrp="1"/>
          </p:cNvSpPr>
          <p:nvPr>
            <p:ph type="ftr" sz="quarter" idx="16"/>
          </p:nvPr>
        </p:nvSpPr>
        <p:spPr/>
        <p:txBody>
          <a:bodyPr rtlCol="0"/>
          <a:lstStyle/>
          <a:p>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286000" y="2895600"/>
            <a:ext cx="6172200" cy="2053590"/>
          </a:xfrm>
        </p:spPr>
        <p:txBody>
          <a:bodyPr/>
          <a:lstStyle>
            <a:lvl1pPr algn="l">
              <a:buNone/>
              <a:defRPr sz="3000" b="1" cap="small" baseline="0"/>
            </a:lvl1pPr>
          </a:lstStyle>
          <a:p>
            <a:r>
              <a:rPr kumimoji="0" lang="ru-RU" smtClean="0"/>
              <a:t>Образец заголовка</a:t>
            </a:r>
            <a:endParaRPr kumimoji="0" lang="en-US"/>
          </a:p>
        </p:txBody>
      </p:sp>
      <p:sp>
        <p:nvSpPr>
          <p:cNvPr id="3" name="Текст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bwMode="auto">
          <a:xfrm rot="5400000">
            <a:off x="7763256" y="1170432"/>
            <a:ext cx="2286000" cy="381000"/>
          </a:xfrm>
        </p:spPr>
        <p:txBody>
          <a:bodyPr/>
          <a:lstStyle/>
          <a:p>
            <a:fld id="{B9837609-D029-4390-9208-FCFFC4610EBE}" type="datetimeFigureOut">
              <a:rPr lang="ru-RU" smtClean="0"/>
              <a:pPr/>
              <a:t>24.05.2019</a:t>
            </a:fld>
            <a:endParaRPr lang="ru-RU"/>
          </a:p>
        </p:txBody>
      </p:sp>
      <p:sp>
        <p:nvSpPr>
          <p:cNvPr id="5" name="Нижний колонтитул 4"/>
          <p:cNvSpPr>
            <a:spLocks noGrp="1"/>
          </p:cNvSpPr>
          <p:nvPr>
            <p:ph type="ftr" sz="quarter" idx="11"/>
          </p:nvPr>
        </p:nvSpPr>
        <p:spPr bwMode="auto">
          <a:xfrm rot="5400000">
            <a:off x="7077456" y="4178808"/>
            <a:ext cx="3657600" cy="384048"/>
          </a:xfrm>
        </p:spPr>
        <p:txBody>
          <a:bodyPr/>
          <a:lstStyle/>
          <a:p>
            <a:endParaRPr lang="ru-RU"/>
          </a:p>
        </p:txBody>
      </p:sp>
      <p:sp>
        <p:nvSpPr>
          <p:cNvPr id="9" name="Прямоугольник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ая соединительная линия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Прямая соединительная линия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Прямая соединительная линия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Прямая соединительная линия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Прямая соединительная линия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Прямоугольник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Овал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Овал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Овал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Овал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Овал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Прямая соединительная линия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Номер слайда 5"/>
          <p:cNvSpPr>
            <a:spLocks noGrp="1"/>
          </p:cNvSpPr>
          <p:nvPr>
            <p:ph type="sldNum" sz="quarter" idx="12"/>
          </p:nvPr>
        </p:nvSpPr>
        <p:spPr bwMode="auto">
          <a:xfrm>
            <a:off x="1340616" y="4928702"/>
            <a:ext cx="609600" cy="517524"/>
          </a:xfrm>
        </p:spPr>
        <p:txBody>
          <a:bodyPr/>
          <a:lstStyle/>
          <a:p>
            <a:fld id="{ED3D441C-DC4C-4A9E-91E4-12E948CD5D8A}"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p>
            <a:fld id="{B9837609-D029-4390-9208-FCFFC4610EBE}" type="datetimeFigureOut">
              <a:rPr lang="ru-RU" smtClean="0"/>
              <a:pPr/>
              <a:t>24.05.2019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ED3D441C-DC4C-4A9E-91E4-12E948CD5D8A}" type="slidenum">
              <a:rPr lang="ru-RU" smtClean="0"/>
              <a:pPr/>
              <a:t>‹#›</a:t>
            </a:fld>
            <a:endParaRPr lang="ru-RU"/>
          </a:p>
        </p:txBody>
      </p:sp>
      <p:sp>
        <p:nvSpPr>
          <p:cNvPr id="9" name="Содержимое 8"/>
          <p:cNvSpPr>
            <a:spLocks noGrp="1"/>
          </p:cNvSpPr>
          <p:nvPr>
            <p:ph sz="quarter" idx="1"/>
          </p:nvPr>
        </p:nvSpPr>
        <p:spPr>
          <a:xfrm>
            <a:off x="457200" y="1600200"/>
            <a:ext cx="3657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1" name="Содержимое 10"/>
          <p:cNvSpPr>
            <a:spLocks noGrp="1"/>
          </p:cNvSpPr>
          <p:nvPr>
            <p:ph sz="quarter" idx="2"/>
          </p:nvPr>
        </p:nvSpPr>
        <p:spPr>
          <a:xfrm>
            <a:off x="4270248" y="1600200"/>
            <a:ext cx="3657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7543800" cy="1143000"/>
          </a:xfrm>
        </p:spPr>
        <p:txBody>
          <a:bodyPr anchor="b"/>
          <a:lstStyle>
            <a:lvl1pPr>
              <a:defRPr/>
            </a:lvl1pPr>
          </a:lstStyle>
          <a:p>
            <a:r>
              <a:rPr kumimoji="0" lang="ru-RU" smtClean="0"/>
              <a:t>Образец заголовка</a:t>
            </a:r>
            <a:endParaRPr kumimoji="0" lang="en-US"/>
          </a:p>
        </p:txBody>
      </p:sp>
      <p:sp>
        <p:nvSpPr>
          <p:cNvPr id="7" name="Дата 6"/>
          <p:cNvSpPr>
            <a:spLocks noGrp="1"/>
          </p:cNvSpPr>
          <p:nvPr>
            <p:ph type="dt" sz="half" idx="10"/>
          </p:nvPr>
        </p:nvSpPr>
        <p:spPr/>
        <p:txBody>
          <a:bodyPr/>
          <a:lstStyle/>
          <a:p>
            <a:fld id="{B9837609-D029-4390-9208-FCFFC4610EBE}" type="datetimeFigureOut">
              <a:rPr lang="ru-RU" smtClean="0"/>
              <a:pPr/>
              <a:t>24.05.2019</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ED3D441C-DC4C-4A9E-91E4-12E948CD5D8A}" type="slidenum">
              <a:rPr lang="ru-RU" smtClean="0"/>
              <a:pPr/>
              <a:t>‹#›</a:t>
            </a:fld>
            <a:endParaRPr lang="ru-RU"/>
          </a:p>
        </p:txBody>
      </p:sp>
      <p:sp>
        <p:nvSpPr>
          <p:cNvPr id="11" name="Содержимое 10"/>
          <p:cNvSpPr>
            <a:spLocks noGrp="1"/>
          </p:cNvSpPr>
          <p:nvPr>
            <p:ph sz="quarter" idx="2"/>
          </p:nvPr>
        </p:nvSpPr>
        <p:spPr>
          <a:xfrm>
            <a:off x="457200" y="2362200"/>
            <a:ext cx="3657600" cy="38862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quarter" idx="4"/>
          </p:nvPr>
        </p:nvSpPr>
        <p:spPr>
          <a:xfrm>
            <a:off x="4371975" y="2362200"/>
            <a:ext cx="3657600" cy="38862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2" name="Текст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ru-RU" smtClean="0"/>
              <a:t>Образец текста</a:t>
            </a:r>
          </a:p>
        </p:txBody>
      </p:sp>
      <p:sp>
        <p:nvSpPr>
          <p:cNvPr id="14" name="Текст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ru-RU" smtClean="0"/>
              <a:t>Образец текста</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6" name="Дата 5"/>
          <p:cNvSpPr>
            <a:spLocks noGrp="1"/>
          </p:cNvSpPr>
          <p:nvPr>
            <p:ph type="dt" sz="half" idx="10"/>
          </p:nvPr>
        </p:nvSpPr>
        <p:spPr/>
        <p:txBody>
          <a:bodyPr rtlCol="0"/>
          <a:lstStyle/>
          <a:p>
            <a:fld id="{B9837609-D029-4390-9208-FCFFC4610EBE}" type="datetimeFigureOut">
              <a:rPr lang="ru-RU" smtClean="0"/>
              <a:pPr/>
              <a:t>24.05.2019</a:t>
            </a:fld>
            <a:endParaRPr lang="ru-RU"/>
          </a:p>
        </p:txBody>
      </p:sp>
      <p:sp>
        <p:nvSpPr>
          <p:cNvPr id="7" name="Номер слайда 6"/>
          <p:cNvSpPr>
            <a:spLocks noGrp="1"/>
          </p:cNvSpPr>
          <p:nvPr>
            <p:ph type="sldNum" sz="quarter" idx="11"/>
          </p:nvPr>
        </p:nvSpPr>
        <p:spPr/>
        <p:txBody>
          <a:bodyPr rtlCol="0"/>
          <a:lstStyle/>
          <a:p>
            <a:fld id="{ED3D441C-DC4C-4A9E-91E4-12E948CD5D8A}" type="slidenum">
              <a:rPr lang="ru-RU" smtClean="0"/>
              <a:pPr/>
              <a:t>‹#›</a:t>
            </a:fld>
            <a:endParaRPr lang="ru-RU"/>
          </a:p>
        </p:txBody>
      </p:sp>
      <p:sp>
        <p:nvSpPr>
          <p:cNvPr id="8" name="Нижний колонтитул 7"/>
          <p:cNvSpPr>
            <a:spLocks noGrp="1"/>
          </p:cNvSpPr>
          <p:nvPr>
            <p:ph type="ftr" sz="quarter" idx="12"/>
          </p:nvPr>
        </p:nvSpPr>
        <p:spPr/>
        <p:txBody>
          <a:bodyPr rtlCol="0"/>
          <a:lstStyle/>
          <a:p>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9837609-D029-4390-9208-FCFFC4610EBE}" type="datetimeFigureOut">
              <a:rPr lang="ru-RU" smtClean="0"/>
              <a:pPr/>
              <a:t>24.05.2019</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ED3D441C-DC4C-4A9E-91E4-12E948CD5D8A}"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1">
        <a:schemeClr val="bg1"/>
      </p:bgRef>
    </p:bg>
    <p:spTree>
      <p:nvGrpSpPr>
        <p:cNvPr id="1" name=""/>
        <p:cNvGrpSpPr/>
        <p:nvPr/>
      </p:nvGrpSpPr>
      <p:grpSpPr>
        <a:xfrm>
          <a:off x="0" y="0"/>
          <a:ext cx="0" cy="0"/>
          <a:chOff x="0" y="0"/>
          <a:chExt cx="0" cy="0"/>
        </a:xfrm>
      </p:grpSpPr>
      <p:sp>
        <p:nvSpPr>
          <p:cNvPr id="10" name="Прямая соединительная линия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Заголовок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ru-RU" smtClean="0"/>
              <a:t>Образец заголовка</a:t>
            </a:r>
            <a:endParaRPr kumimoji="0" lang="en-US"/>
          </a:p>
        </p:txBody>
      </p:sp>
      <p:sp>
        <p:nvSpPr>
          <p:cNvPr id="3" name="Текст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8" name="Прямая соединительная линия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Прямая соединительная линия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Прямая соединительная линия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оугольник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ая соединительная линия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Овал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Содержимое 17"/>
          <p:cNvSpPr>
            <a:spLocks noGrp="1"/>
          </p:cNvSpPr>
          <p:nvPr>
            <p:ph sz="quarter" idx="1"/>
          </p:nvPr>
        </p:nvSpPr>
        <p:spPr>
          <a:xfrm>
            <a:off x="304800" y="274320"/>
            <a:ext cx="5638800" cy="6327648"/>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4"/>
          </p:nvPr>
        </p:nvSpPr>
        <p:spPr/>
        <p:txBody>
          <a:bodyPr rtlCol="0"/>
          <a:lstStyle/>
          <a:p>
            <a:fld id="{B9837609-D029-4390-9208-FCFFC4610EBE}" type="datetimeFigureOut">
              <a:rPr lang="ru-RU" smtClean="0"/>
              <a:pPr/>
              <a:t>24.05.2019</a:t>
            </a:fld>
            <a:endParaRPr lang="ru-RU"/>
          </a:p>
        </p:txBody>
      </p:sp>
      <p:sp>
        <p:nvSpPr>
          <p:cNvPr id="22" name="Номер слайда 21"/>
          <p:cNvSpPr>
            <a:spLocks noGrp="1"/>
          </p:cNvSpPr>
          <p:nvPr>
            <p:ph type="sldNum" sz="quarter" idx="15"/>
          </p:nvPr>
        </p:nvSpPr>
        <p:spPr/>
        <p:txBody>
          <a:bodyPr rtlCol="0"/>
          <a:lstStyle/>
          <a:p>
            <a:fld id="{ED3D441C-DC4C-4A9E-91E4-12E948CD5D8A}" type="slidenum">
              <a:rPr lang="ru-RU" smtClean="0"/>
              <a:pPr/>
              <a:t>‹#›</a:t>
            </a:fld>
            <a:endParaRPr lang="ru-RU"/>
          </a:p>
        </p:txBody>
      </p:sp>
      <p:sp>
        <p:nvSpPr>
          <p:cNvPr id="23" name="Нижний колонтитул 22"/>
          <p:cNvSpPr>
            <a:spLocks noGrp="1"/>
          </p:cNvSpPr>
          <p:nvPr>
            <p:ph type="ftr" sz="quarter" idx="16"/>
          </p:nvPr>
        </p:nvSpPr>
        <p:spPr/>
        <p:txBody>
          <a:bodyPr rtlCol="0"/>
          <a:lstStyle/>
          <a:p>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ая соединительная линия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Овал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Заголовок 1"/>
          <p:cNvSpPr>
            <a:spLocks noGrp="1"/>
          </p:cNvSpPr>
          <p:nvPr>
            <p:ph type="title"/>
          </p:nvPr>
        </p:nvSpPr>
        <p:spPr>
          <a:xfrm rot="5400000">
            <a:off x="3350133" y="3200400"/>
            <a:ext cx="6309360" cy="457200"/>
          </a:xfrm>
        </p:spPr>
        <p:txBody>
          <a:bodyPr anchor="b"/>
          <a:lstStyle>
            <a:lvl1pPr algn="l">
              <a:buNone/>
              <a:defRPr sz="2000" b="1"/>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ru-RU" smtClean="0"/>
              <a:t>Вставка рисунка</a:t>
            </a:r>
            <a:endParaRPr kumimoji="0" lang="en-US" dirty="0"/>
          </a:p>
        </p:txBody>
      </p:sp>
      <p:sp>
        <p:nvSpPr>
          <p:cNvPr id="4" name="Текст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10" name="Прямая соединительная линия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Прямоугольник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ая соединительная линия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Прямая соединительная линия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Прямая соединительная линия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Дата 16"/>
          <p:cNvSpPr>
            <a:spLocks noGrp="1"/>
          </p:cNvSpPr>
          <p:nvPr>
            <p:ph type="dt" sz="half" idx="10"/>
          </p:nvPr>
        </p:nvSpPr>
        <p:spPr/>
        <p:txBody>
          <a:bodyPr rtlCol="0"/>
          <a:lstStyle/>
          <a:p>
            <a:fld id="{B9837609-D029-4390-9208-FCFFC4610EBE}" type="datetimeFigureOut">
              <a:rPr lang="ru-RU" smtClean="0"/>
              <a:pPr/>
              <a:t>24.05.2019</a:t>
            </a:fld>
            <a:endParaRPr lang="ru-RU"/>
          </a:p>
        </p:txBody>
      </p:sp>
      <p:sp>
        <p:nvSpPr>
          <p:cNvPr id="18" name="Номер слайда 17"/>
          <p:cNvSpPr>
            <a:spLocks noGrp="1"/>
          </p:cNvSpPr>
          <p:nvPr>
            <p:ph type="sldNum" sz="quarter" idx="11"/>
          </p:nvPr>
        </p:nvSpPr>
        <p:spPr/>
        <p:txBody>
          <a:bodyPr rtlCol="0"/>
          <a:lstStyle/>
          <a:p>
            <a:fld id="{ED3D441C-DC4C-4A9E-91E4-12E948CD5D8A}" type="slidenum">
              <a:rPr lang="ru-RU" smtClean="0"/>
              <a:pPr/>
              <a:t>‹#›</a:t>
            </a:fld>
            <a:endParaRPr lang="ru-RU"/>
          </a:p>
        </p:txBody>
      </p:sp>
      <p:sp>
        <p:nvSpPr>
          <p:cNvPr id="21" name="Нижний колонтитул 20"/>
          <p:cNvSpPr>
            <a:spLocks noGrp="1"/>
          </p:cNvSpPr>
          <p:nvPr>
            <p:ph type="ftr" sz="quarter" idx="12"/>
          </p:nvPr>
        </p:nvSpPr>
        <p:spPr/>
        <p:txBody>
          <a:bodyPr rtlCol="0"/>
          <a:lstStyle/>
          <a:p>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9837609-D029-4390-9208-FCFFC4610EBE}" type="datetimeFigureOut">
              <a:rPr lang="ru-RU" smtClean="0"/>
              <a:pPr/>
              <a:t>24.05.2019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D3D441C-DC4C-4A9E-91E4-12E948CD5D8A}"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9"/>
            <a:ext cx="1676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9837609-D029-4390-9208-FCFFC4610EBE}" type="datetimeFigureOut">
              <a:rPr lang="ru-RU" smtClean="0"/>
              <a:pPr/>
              <a:t>24.05.2019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D3D441C-DC4C-4A9E-91E4-12E948CD5D8A}"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Прямая соединительная линия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Заголовок 21"/>
          <p:cNvSpPr>
            <a:spLocks noGrp="1"/>
          </p:cNvSpPr>
          <p:nvPr>
            <p:ph type="title"/>
          </p:nvPr>
        </p:nvSpPr>
        <p:spPr>
          <a:xfrm>
            <a:off x="457200" y="274638"/>
            <a:ext cx="7467600" cy="1143000"/>
          </a:xfrm>
          <a:prstGeom prst="rect">
            <a:avLst/>
          </a:prstGeom>
        </p:spPr>
        <p:txBody>
          <a:bodyPr vert="horz" anchor="b">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B9837609-D029-4390-9208-FCFFC4610EBE}" type="datetimeFigureOut">
              <a:rPr lang="ru-RU" smtClean="0"/>
              <a:pPr/>
              <a:t>24.05.2019</a:t>
            </a:fld>
            <a:endParaRPr lang="ru-RU"/>
          </a:p>
        </p:txBody>
      </p:sp>
      <p:sp>
        <p:nvSpPr>
          <p:cNvPr id="3" name="Нижний колонтитул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ru-RU"/>
          </a:p>
        </p:txBody>
      </p:sp>
      <p:sp>
        <p:nvSpPr>
          <p:cNvPr id="7" name="Прямая соединительная линия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Прямая соединительная линия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Прямоугольник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ая соединительная линия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Овал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Номер слайда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ED3D441C-DC4C-4A9E-91E4-12E948CD5D8A}"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2214514" y="3643314"/>
            <a:ext cx="6929486" cy="4572032"/>
          </a:xfrm>
        </p:spPr>
        <p:txBody>
          <a:bodyPr>
            <a:normAutofit/>
          </a:bodyPr>
          <a:lstStyle/>
          <a:p>
            <a:pPr algn="ctr"/>
            <a:r>
              <a:rPr lang="en-US" dirty="0" smtClean="0"/>
              <a:t> - COMMUNICATION is the act of conveying intended meanings from one entity or group to another through the use of mutually understood signs and semiotic rules. </a:t>
            </a:r>
          </a:p>
          <a:p>
            <a:pPr algn="ctr"/>
            <a:r>
              <a:rPr lang="en-US" dirty="0" smtClean="0"/>
              <a:t>- The word “communication” is derived from the Latin language “</a:t>
            </a:r>
            <a:r>
              <a:rPr lang="en-US" dirty="0" err="1" smtClean="0"/>
              <a:t>communicare</a:t>
            </a:r>
            <a:r>
              <a:rPr lang="en-US" dirty="0" smtClean="0"/>
              <a:t>” means “to share”.</a:t>
            </a:r>
          </a:p>
          <a:p>
            <a:pPr algn="ctr"/>
            <a:r>
              <a:rPr lang="en-US" dirty="0" smtClean="0"/>
              <a:t>- Communication is simply the act of transferring information from one place to another.</a:t>
            </a:r>
            <a:endParaRPr lang="ru-RU" dirty="0"/>
          </a:p>
        </p:txBody>
      </p:sp>
      <p:sp>
        <p:nvSpPr>
          <p:cNvPr id="4" name="Прямоугольник 3"/>
          <p:cNvSpPr/>
          <p:nvPr/>
        </p:nvSpPr>
        <p:spPr>
          <a:xfrm>
            <a:off x="2214546" y="285728"/>
            <a:ext cx="6658168" cy="830997"/>
          </a:xfrm>
          <a:prstGeom prst="rect">
            <a:avLst/>
          </a:prstGeom>
          <a:noFill/>
        </p:spPr>
        <p:txBody>
          <a:bodyPr wrap="none" lIns="91440" tIns="45720" rIns="91440" bIns="45720">
            <a:spAutoFit/>
          </a:bodyPr>
          <a:lstStyle/>
          <a:p>
            <a:pPr algn="ctr"/>
            <a:r>
              <a:rPr lang="en-US" sz="2400" b="1" dirty="0" smtClean="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rPr>
              <a:t>THEME: NONVERBAL COMMUNICATION </a:t>
            </a:r>
          </a:p>
          <a:p>
            <a:pPr algn="ctr"/>
            <a:r>
              <a:rPr lang="en-US" sz="2400" b="1" dirty="0" smtClean="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rPr>
              <a:t>IN CROSS CULTURE</a:t>
            </a:r>
            <a:endParaRPr lang="ru-RU" sz="2400" b="1" cap="none" spc="0"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endParaRPr>
          </a:p>
        </p:txBody>
      </p:sp>
      <p:pic>
        <p:nvPicPr>
          <p:cNvPr id="5" name="Рисунок 4" descr="15071411.jpg"/>
          <p:cNvPicPr>
            <a:picLocks noChangeAspect="1"/>
          </p:cNvPicPr>
          <p:nvPr/>
        </p:nvPicPr>
        <p:blipFill>
          <a:blip r:embed="rId2"/>
          <a:stretch>
            <a:fillRect/>
          </a:stretch>
        </p:blipFill>
        <p:spPr>
          <a:xfrm>
            <a:off x="6278103" y="1142984"/>
            <a:ext cx="2865897" cy="1951034"/>
          </a:xfrm>
          <a:prstGeom prst="ellipse">
            <a:avLst/>
          </a:prstGeom>
          <a:ln>
            <a:noFill/>
          </a:ln>
          <a:effectLst>
            <a:softEdge rad="112500"/>
          </a:effectLst>
        </p:spPr>
      </p:pic>
      <p:pic>
        <p:nvPicPr>
          <p:cNvPr id="6" name="Рисунок 5" descr="runyrbpbxwal.jpg"/>
          <p:cNvPicPr>
            <a:picLocks noChangeAspect="1"/>
          </p:cNvPicPr>
          <p:nvPr/>
        </p:nvPicPr>
        <p:blipFill>
          <a:blip r:embed="rId3"/>
          <a:stretch>
            <a:fillRect/>
          </a:stretch>
        </p:blipFill>
        <p:spPr>
          <a:xfrm>
            <a:off x="3786182" y="1714488"/>
            <a:ext cx="2438746" cy="1571636"/>
          </a:xfrm>
          <a:prstGeom prst="ellipse">
            <a:avLst/>
          </a:prstGeom>
          <a:ln>
            <a:noFill/>
          </a:ln>
          <a:effectLst>
            <a:softEdge rad="112500"/>
          </a:effectLst>
        </p:spPr>
      </p:pic>
      <p:pic>
        <p:nvPicPr>
          <p:cNvPr id="7" name="Рисунок 6" descr="sms711(1).jpg"/>
          <p:cNvPicPr>
            <a:picLocks noChangeAspect="1"/>
          </p:cNvPicPr>
          <p:nvPr/>
        </p:nvPicPr>
        <p:blipFill>
          <a:blip r:embed="rId4"/>
          <a:stretch>
            <a:fillRect/>
          </a:stretch>
        </p:blipFill>
        <p:spPr>
          <a:xfrm>
            <a:off x="1714480" y="1857364"/>
            <a:ext cx="1928826" cy="1714512"/>
          </a:xfrm>
          <a:prstGeom prst="ellipse">
            <a:avLst/>
          </a:prstGeom>
          <a:ln>
            <a:noFill/>
          </a:ln>
          <a:effectLst>
            <a:softEdge rad="112500"/>
          </a:effectLst>
        </p:spPr>
      </p:pic>
      <p:sp>
        <p:nvSpPr>
          <p:cNvPr id="8" name="Прямоугольник 7"/>
          <p:cNvSpPr/>
          <p:nvPr/>
        </p:nvSpPr>
        <p:spPr>
          <a:xfrm>
            <a:off x="3357554" y="5857892"/>
            <a:ext cx="3563796" cy="830997"/>
          </a:xfrm>
          <a:prstGeom prst="rect">
            <a:avLst/>
          </a:prstGeom>
          <a:noFill/>
        </p:spPr>
        <p:txBody>
          <a:bodyPr wrap="none" lIns="91440" tIns="45720" rIns="91440" bIns="45720">
            <a:spAutoFit/>
          </a:bodyPr>
          <a:lstStyle/>
          <a:p>
            <a:pPr algn="ctr"/>
            <a:r>
              <a:rPr lang="en-US" sz="2400" b="1" dirty="0" smtClean="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rPr>
              <a:t>101 Group</a:t>
            </a:r>
          </a:p>
          <a:p>
            <a:pPr algn="ctr"/>
            <a:r>
              <a:rPr lang="en-US" sz="2400" b="1" dirty="0" err="1" smtClean="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rPr>
              <a:t>Fayzullayeva</a:t>
            </a:r>
            <a:r>
              <a:rPr lang="en-US" sz="2400" b="1" dirty="0" smtClean="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rPr>
              <a:t> </a:t>
            </a:r>
            <a:r>
              <a:rPr lang="en-US" sz="2400" b="1" dirty="0" err="1" smtClean="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rPr>
              <a:t>Munavvar</a:t>
            </a:r>
            <a:endParaRPr lang="ru-RU" sz="2400" b="1" cap="none" spc="0"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0034" y="214290"/>
            <a:ext cx="7467600" cy="1143000"/>
          </a:xfrm>
        </p:spPr>
        <p:txBody>
          <a:bodyPr/>
          <a:lstStyle/>
          <a:p>
            <a:pPr algn="ctr"/>
            <a:r>
              <a:rPr lang="en-US" b="1" dirty="0" smtClean="0"/>
              <a:t>Communication is a process of exchanging</a:t>
            </a:r>
            <a:endParaRPr lang="ru-RU" b="1" dirty="0"/>
          </a:p>
        </p:txBody>
      </p:sp>
      <p:sp>
        <p:nvSpPr>
          <p:cNvPr id="4" name="Овал 3"/>
          <p:cNvSpPr/>
          <p:nvPr/>
        </p:nvSpPr>
        <p:spPr>
          <a:xfrm>
            <a:off x="642910" y="1142984"/>
            <a:ext cx="1571636" cy="121444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i="1" dirty="0" err="1" smtClean="0">
                <a:solidFill>
                  <a:schemeClr val="tx1"/>
                </a:solidFill>
              </a:rPr>
              <a:t>Informa-tion</a:t>
            </a:r>
            <a:endParaRPr lang="ru-RU" b="1" i="1" dirty="0">
              <a:solidFill>
                <a:schemeClr val="tx1"/>
              </a:solidFill>
            </a:endParaRPr>
          </a:p>
        </p:txBody>
      </p:sp>
      <p:sp>
        <p:nvSpPr>
          <p:cNvPr id="5" name="Овал 4"/>
          <p:cNvSpPr/>
          <p:nvPr/>
        </p:nvSpPr>
        <p:spPr>
          <a:xfrm>
            <a:off x="2143108" y="1785926"/>
            <a:ext cx="1428760" cy="121444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i="1" dirty="0" smtClean="0">
                <a:solidFill>
                  <a:schemeClr val="tx1"/>
                </a:solidFill>
              </a:rPr>
              <a:t>ideas</a:t>
            </a:r>
            <a:endParaRPr lang="ru-RU" b="1" i="1" dirty="0">
              <a:solidFill>
                <a:schemeClr val="tx1"/>
              </a:solidFill>
            </a:endParaRPr>
          </a:p>
        </p:txBody>
      </p:sp>
      <p:sp>
        <p:nvSpPr>
          <p:cNvPr id="6" name="Овал 5"/>
          <p:cNvSpPr/>
          <p:nvPr/>
        </p:nvSpPr>
        <p:spPr>
          <a:xfrm>
            <a:off x="3571868" y="2143116"/>
            <a:ext cx="1571636" cy="121444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i="1" dirty="0" smtClean="0">
                <a:solidFill>
                  <a:schemeClr val="tx1"/>
                </a:solidFill>
              </a:rPr>
              <a:t>thoughts</a:t>
            </a:r>
            <a:endParaRPr lang="ru-RU" b="1" i="1" dirty="0">
              <a:solidFill>
                <a:schemeClr val="tx1"/>
              </a:solidFill>
            </a:endParaRPr>
          </a:p>
        </p:txBody>
      </p:sp>
      <p:sp>
        <p:nvSpPr>
          <p:cNvPr id="7" name="Овал 6"/>
          <p:cNvSpPr/>
          <p:nvPr/>
        </p:nvSpPr>
        <p:spPr>
          <a:xfrm>
            <a:off x="5286380" y="1643050"/>
            <a:ext cx="1428760" cy="121444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i="1" dirty="0" smtClean="0">
                <a:solidFill>
                  <a:schemeClr val="tx1"/>
                </a:solidFill>
              </a:rPr>
              <a:t>feelings</a:t>
            </a:r>
            <a:endParaRPr lang="ru-RU" b="1" i="1" dirty="0">
              <a:solidFill>
                <a:schemeClr val="tx1"/>
              </a:solidFill>
            </a:endParaRPr>
          </a:p>
        </p:txBody>
      </p:sp>
      <p:sp>
        <p:nvSpPr>
          <p:cNvPr id="8" name="Овал 7"/>
          <p:cNvSpPr/>
          <p:nvPr/>
        </p:nvSpPr>
        <p:spPr>
          <a:xfrm>
            <a:off x="6858016" y="1071546"/>
            <a:ext cx="1643074" cy="121444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i="1" dirty="0" smtClean="0">
                <a:solidFill>
                  <a:schemeClr val="tx1"/>
                </a:solidFill>
              </a:rPr>
              <a:t>emotions</a:t>
            </a:r>
            <a:endParaRPr lang="ru-RU" b="1" i="1" dirty="0">
              <a:solidFill>
                <a:schemeClr val="tx1"/>
              </a:solidFill>
            </a:endParaRPr>
          </a:p>
        </p:txBody>
      </p:sp>
      <p:cxnSp>
        <p:nvCxnSpPr>
          <p:cNvPr id="10" name="Прямая со стрелкой 9"/>
          <p:cNvCxnSpPr/>
          <p:nvPr/>
        </p:nvCxnSpPr>
        <p:spPr>
          <a:xfrm rot="10800000" flipV="1">
            <a:off x="2143108" y="1071546"/>
            <a:ext cx="571504" cy="35719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1" name="Прямая со стрелкой 10"/>
          <p:cNvCxnSpPr/>
          <p:nvPr/>
        </p:nvCxnSpPr>
        <p:spPr>
          <a:xfrm rot="5400000">
            <a:off x="3286116" y="1357298"/>
            <a:ext cx="285752" cy="28575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2" name="Прямая со стрелкой 11"/>
          <p:cNvCxnSpPr/>
          <p:nvPr/>
        </p:nvCxnSpPr>
        <p:spPr>
          <a:xfrm rot="5400000">
            <a:off x="4036215" y="1750207"/>
            <a:ext cx="64294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3" name="Прямая со стрелкой 12"/>
          <p:cNvCxnSpPr/>
          <p:nvPr/>
        </p:nvCxnSpPr>
        <p:spPr>
          <a:xfrm rot="16200000" flipH="1">
            <a:off x="5357818" y="1214422"/>
            <a:ext cx="428628" cy="28575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4" name="Прямая со стрелкой 13"/>
          <p:cNvCxnSpPr/>
          <p:nvPr/>
        </p:nvCxnSpPr>
        <p:spPr>
          <a:xfrm>
            <a:off x="6357950" y="928670"/>
            <a:ext cx="428628" cy="21431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0" name="Заголовок 1"/>
          <p:cNvSpPr txBox="1">
            <a:spLocks/>
          </p:cNvSpPr>
          <p:nvPr/>
        </p:nvSpPr>
        <p:spPr>
          <a:xfrm>
            <a:off x="642910" y="2857496"/>
            <a:ext cx="7467600" cy="1143000"/>
          </a:xfrm>
          <a:prstGeom prst="rect">
            <a:avLst/>
          </a:prstGeom>
        </p:spPr>
        <p:txBody>
          <a:bodyPr vert="horz" anchor="b">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u="none" strike="noStrike" kern="1200" cap="small" spc="0" normalizeH="0" baseline="0" noProof="0" dirty="0" smtClean="0">
                <a:ln>
                  <a:noFill/>
                </a:ln>
                <a:solidFill>
                  <a:schemeClr val="tx2"/>
                </a:solidFill>
                <a:effectLst/>
                <a:uLnTx/>
                <a:uFillTx/>
                <a:latin typeface="+mj-lt"/>
                <a:ea typeface="+mj-ea"/>
                <a:cs typeface="+mj-cs"/>
              </a:rPr>
              <a:t>through</a:t>
            </a:r>
            <a:endParaRPr kumimoji="0" lang="ru-RU" sz="3000" b="1" u="none" strike="noStrike" kern="1200" cap="small" spc="0" normalizeH="0" baseline="0" noProof="0" dirty="0">
              <a:ln>
                <a:noFill/>
              </a:ln>
              <a:solidFill>
                <a:schemeClr val="tx2"/>
              </a:solidFill>
              <a:effectLst/>
              <a:uLnTx/>
              <a:uFillTx/>
              <a:latin typeface="+mj-lt"/>
              <a:ea typeface="+mj-ea"/>
              <a:cs typeface="+mj-cs"/>
            </a:endParaRPr>
          </a:p>
        </p:txBody>
      </p:sp>
      <p:sp>
        <p:nvSpPr>
          <p:cNvPr id="21" name="Овал 20"/>
          <p:cNvSpPr/>
          <p:nvPr/>
        </p:nvSpPr>
        <p:spPr>
          <a:xfrm>
            <a:off x="3929058" y="5286388"/>
            <a:ext cx="1571636" cy="121444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i="1" dirty="0" smtClean="0">
                <a:solidFill>
                  <a:schemeClr val="tx1"/>
                </a:solidFill>
              </a:rPr>
              <a:t>writing</a:t>
            </a:r>
            <a:endParaRPr lang="ru-RU" b="1" i="1" dirty="0">
              <a:solidFill>
                <a:schemeClr val="tx1"/>
              </a:solidFill>
            </a:endParaRPr>
          </a:p>
        </p:txBody>
      </p:sp>
      <p:sp>
        <p:nvSpPr>
          <p:cNvPr id="22" name="Овал 21"/>
          <p:cNvSpPr/>
          <p:nvPr/>
        </p:nvSpPr>
        <p:spPr>
          <a:xfrm>
            <a:off x="2071670" y="4786322"/>
            <a:ext cx="1571636" cy="121444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i="1" dirty="0" smtClean="0">
                <a:solidFill>
                  <a:schemeClr val="tx1"/>
                </a:solidFill>
              </a:rPr>
              <a:t>signals</a:t>
            </a:r>
            <a:endParaRPr lang="ru-RU" b="1" i="1" dirty="0">
              <a:solidFill>
                <a:schemeClr val="tx1"/>
              </a:solidFill>
            </a:endParaRPr>
          </a:p>
        </p:txBody>
      </p:sp>
      <p:sp>
        <p:nvSpPr>
          <p:cNvPr id="23" name="Овал 22"/>
          <p:cNvSpPr/>
          <p:nvPr/>
        </p:nvSpPr>
        <p:spPr>
          <a:xfrm>
            <a:off x="928662" y="3714752"/>
            <a:ext cx="1571636" cy="121444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i="1" dirty="0" smtClean="0">
                <a:solidFill>
                  <a:schemeClr val="tx1"/>
                </a:solidFill>
              </a:rPr>
              <a:t>speech</a:t>
            </a:r>
            <a:endParaRPr lang="ru-RU" b="1" i="1" dirty="0">
              <a:solidFill>
                <a:schemeClr val="tx1"/>
              </a:solidFill>
            </a:endParaRPr>
          </a:p>
        </p:txBody>
      </p:sp>
      <p:sp>
        <p:nvSpPr>
          <p:cNvPr id="24" name="Овал 23"/>
          <p:cNvSpPr/>
          <p:nvPr/>
        </p:nvSpPr>
        <p:spPr>
          <a:xfrm>
            <a:off x="6000760" y="4714884"/>
            <a:ext cx="1571636" cy="121444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i="1" dirty="0" smtClean="0">
                <a:solidFill>
                  <a:schemeClr val="tx1"/>
                </a:solidFill>
              </a:rPr>
              <a:t>behavior</a:t>
            </a:r>
            <a:endParaRPr lang="ru-RU" b="1" i="1" dirty="0">
              <a:solidFill>
                <a:schemeClr val="tx1"/>
              </a:solidFill>
            </a:endParaRPr>
          </a:p>
        </p:txBody>
      </p:sp>
      <p:sp>
        <p:nvSpPr>
          <p:cNvPr id="25" name="Овал 24"/>
          <p:cNvSpPr/>
          <p:nvPr/>
        </p:nvSpPr>
        <p:spPr>
          <a:xfrm>
            <a:off x="6715140" y="3429000"/>
            <a:ext cx="1928826" cy="128588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i="1" dirty="0" smtClean="0">
                <a:solidFill>
                  <a:schemeClr val="tx1"/>
                </a:solidFill>
              </a:rPr>
              <a:t>appearance</a:t>
            </a:r>
            <a:endParaRPr lang="ru-RU" b="1" i="1" dirty="0">
              <a:solidFill>
                <a:schemeClr val="tx1"/>
              </a:solidFill>
            </a:endParaRPr>
          </a:p>
        </p:txBody>
      </p:sp>
      <p:cxnSp>
        <p:nvCxnSpPr>
          <p:cNvPr id="26" name="Прямая со стрелкой 25"/>
          <p:cNvCxnSpPr/>
          <p:nvPr/>
        </p:nvCxnSpPr>
        <p:spPr>
          <a:xfrm>
            <a:off x="5429256" y="3714752"/>
            <a:ext cx="1000132" cy="21431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7" name="Прямая со стрелкой 26"/>
          <p:cNvCxnSpPr/>
          <p:nvPr/>
        </p:nvCxnSpPr>
        <p:spPr>
          <a:xfrm>
            <a:off x="5145092" y="4000504"/>
            <a:ext cx="855668" cy="71438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8" name="Прямая со стрелкой 27"/>
          <p:cNvCxnSpPr/>
          <p:nvPr/>
        </p:nvCxnSpPr>
        <p:spPr>
          <a:xfrm rot="10800000" flipV="1">
            <a:off x="2643174" y="3786190"/>
            <a:ext cx="787406" cy="28575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9" name="Прямая со стрелкой 28"/>
          <p:cNvCxnSpPr/>
          <p:nvPr/>
        </p:nvCxnSpPr>
        <p:spPr>
          <a:xfrm rot="5400000">
            <a:off x="3215472" y="4071148"/>
            <a:ext cx="714380" cy="57309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0" name="Прямая со стрелкой 29"/>
          <p:cNvCxnSpPr/>
          <p:nvPr/>
        </p:nvCxnSpPr>
        <p:spPr>
          <a:xfrm rot="16200000" flipH="1">
            <a:off x="3965571" y="4537083"/>
            <a:ext cx="1000132" cy="6985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smtClean="0"/>
              <a:t>There are different categories of communication:</a:t>
            </a:r>
            <a:endParaRPr lang="ru-RU" b="1" dirty="0"/>
          </a:p>
        </p:txBody>
      </p:sp>
      <p:sp>
        <p:nvSpPr>
          <p:cNvPr id="4" name="Выноска-облако 3"/>
          <p:cNvSpPr/>
          <p:nvPr/>
        </p:nvSpPr>
        <p:spPr>
          <a:xfrm>
            <a:off x="214282" y="1357298"/>
            <a:ext cx="2000264" cy="1500198"/>
          </a:xfrm>
          <a:prstGeom prst="cloudCallout">
            <a:avLst>
              <a:gd name="adj1" fmla="val 52919"/>
              <a:gd name="adj2" fmla="val -6671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i="1" dirty="0" smtClean="0">
                <a:solidFill>
                  <a:schemeClr val="tx1"/>
                </a:solidFill>
              </a:rPr>
              <a:t>Spoken</a:t>
            </a:r>
          </a:p>
          <a:p>
            <a:pPr algn="ctr"/>
            <a:r>
              <a:rPr lang="en-US" b="1" i="1" dirty="0" smtClean="0">
                <a:solidFill>
                  <a:schemeClr val="tx1"/>
                </a:solidFill>
              </a:rPr>
              <a:t>Or</a:t>
            </a:r>
          </a:p>
          <a:p>
            <a:pPr algn="ctr"/>
            <a:r>
              <a:rPr lang="en-US" b="1" i="1" dirty="0" smtClean="0">
                <a:solidFill>
                  <a:schemeClr val="tx1"/>
                </a:solidFill>
              </a:rPr>
              <a:t>verbal</a:t>
            </a:r>
            <a:endParaRPr lang="ru-RU" b="1" i="1" dirty="0">
              <a:solidFill>
                <a:schemeClr val="tx1"/>
              </a:solidFill>
            </a:endParaRPr>
          </a:p>
        </p:txBody>
      </p:sp>
      <p:sp>
        <p:nvSpPr>
          <p:cNvPr id="5" name="Выноска-облако 4"/>
          <p:cNvSpPr/>
          <p:nvPr/>
        </p:nvSpPr>
        <p:spPr>
          <a:xfrm>
            <a:off x="2143108" y="2000240"/>
            <a:ext cx="2000264" cy="1500198"/>
          </a:xfrm>
          <a:prstGeom prst="cloudCallout">
            <a:avLst>
              <a:gd name="adj1" fmla="val 21834"/>
              <a:gd name="adj2" fmla="val -8297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i="1" dirty="0" smtClean="0">
                <a:solidFill>
                  <a:schemeClr val="tx1"/>
                </a:solidFill>
              </a:rPr>
              <a:t>Non-verbal</a:t>
            </a:r>
            <a:endParaRPr lang="ru-RU" b="1" i="1" dirty="0">
              <a:solidFill>
                <a:schemeClr val="tx1"/>
              </a:solidFill>
            </a:endParaRPr>
          </a:p>
        </p:txBody>
      </p:sp>
      <p:sp>
        <p:nvSpPr>
          <p:cNvPr id="6" name="Выноска-облако 5"/>
          <p:cNvSpPr/>
          <p:nvPr/>
        </p:nvSpPr>
        <p:spPr>
          <a:xfrm>
            <a:off x="4286248" y="2000240"/>
            <a:ext cx="2000264" cy="1500198"/>
          </a:xfrm>
          <a:prstGeom prst="cloudCallout">
            <a:avLst>
              <a:gd name="adj1" fmla="val -4985"/>
              <a:gd name="adj2" fmla="val -8459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i="1" dirty="0" smtClean="0">
                <a:solidFill>
                  <a:schemeClr val="tx1"/>
                </a:solidFill>
              </a:rPr>
              <a:t>Written</a:t>
            </a:r>
            <a:endParaRPr lang="ru-RU" b="1" i="1" dirty="0">
              <a:solidFill>
                <a:schemeClr val="tx1"/>
              </a:solidFill>
            </a:endParaRPr>
          </a:p>
        </p:txBody>
      </p:sp>
      <p:sp>
        <p:nvSpPr>
          <p:cNvPr id="7" name="Выноска-облако 6"/>
          <p:cNvSpPr/>
          <p:nvPr/>
        </p:nvSpPr>
        <p:spPr>
          <a:xfrm>
            <a:off x="6357950" y="1285860"/>
            <a:ext cx="2428892" cy="1500198"/>
          </a:xfrm>
          <a:prstGeom prst="cloudCallout">
            <a:avLst>
              <a:gd name="adj1" fmla="val -43995"/>
              <a:gd name="adj2" fmla="val -634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i="1" dirty="0" smtClean="0">
                <a:solidFill>
                  <a:schemeClr val="tx1"/>
                </a:solidFill>
              </a:rPr>
              <a:t>Visualization</a:t>
            </a:r>
            <a:endParaRPr lang="ru-RU" b="1" i="1" dirty="0">
              <a:solidFill>
                <a:schemeClr val="tx1"/>
              </a:solidFill>
            </a:endParaRPr>
          </a:p>
        </p:txBody>
      </p:sp>
      <p:sp>
        <p:nvSpPr>
          <p:cNvPr id="8" name="Прямоугольник 7"/>
          <p:cNvSpPr/>
          <p:nvPr/>
        </p:nvSpPr>
        <p:spPr>
          <a:xfrm>
            <a:off x="428596" y="3357562"/>
            <a:ext cx="1357322" cy="64294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Face to face</a:t>
            </a:r>
            <a:endParaRPr lang="ru-RU" dirty="0"/>
          </a:p>
        </p:txBody>
      </p:sp>
      <p:sp>
        <p:nvSpPr>
          <p:cNvPr id="9" name="Прямоугольник 8"/>
          <p:cNvSpPr/>
          <p:nvPr/>
        </p:nvSpPr>
        <p:spPr>
          <a:xfrm>
            <a:off x="428596" y="4286256"/>
            <a:ext cx="1357322" cy="64294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telephone</a:t>
            </a:r>
            <a:endParaRPr lang="ru-RU" dirty="0"/>
          </a:p>
        </p:txBody>
      </p:sp>
      <p:sp>
        <p:nvSpPr>
          <p:cNvPr id="10" name="Прямоугольник 9"/>
          <p:cNvSpPr/>
          <p:nvPr/>
        </p:nvSpPr>
        <p:spPr>
          <a:xfrm>
            <a:off x="428596" y="5072074"/>
            <a:ext cx="1357322" cy="64294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Radio or TV</a:t>
            </a:r>
            <a:endParaRPr lang="ru-RU" dirty="0"/>
          </a:p>
        </p:txBody>
      </p:sp>
      <p:sp>
        <p:nvSpPr>
          <p:cNvPr id="11" name="Прямоугольник 10"/>
          <p:cNvSpPr/>
          <p:nvPr/>
        </p:nvSpPr>
        <p:spPr>
          <a:xfrm>
            <a:off x="428596" y="6000768"/>
            <a:ext cx="1357322" cy="64294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Other media</a:t>
            </a:r>
            <a:endParaRPr lang="ru-RU" dirty="0"/>
          </a:p>
        </p:txBody>
      </p:sp>
      <p:sp>
        <p:nvSpPr>
          <p:cNvPr id="12" name="Прямоугольник 11"/>
          <p:cNvSpPr/>
          <p:nvPr/>
        </p:nvSpPr>
        <p:spPr>
          <a:xfrm>
            <a:off x="2214546" y="4429132"/>
            <a:ext cx="1357322" cy="64294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gestures</a:t>
            </a:r>
            <a:endParaRPr lang="ru-RU" dirty="0"/>
          </a:p>
        </p:txBody>
      </p:sp>
      <p:sp>
        <p:nvSpPr>
          <p:cNvPr id="13" name="Прямоугольник 12"/>
          <p:cNvSpPr/>
          <p:nvPr/>
        </p:nvSpPr>
        <p:spPr>
          <a:xfrm>
            <a:off x="2212832" y="3608452"/>
            <a:ext cx="1357322" cy="64294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Body</a:t>
            </a:r>
          </a:p>
          <a:p>
            <a:pPr algn="ctr"/>
            <a:r>
              <a:rPr lang="en-US" dirty="0" smtClean="0"/>
              <a:t>language</a:t>
            </a:r>
            <a:endParaRPr lang="ru-RU" dirty="0"/>
          </a:p>
        </p:txBody>
      </p:sp>
      <p:sp>
        <p:nvSpPr>
          <p:cNvPr id="14" name="Прямоугольник 13"/>
          <p:cNvSpPr/>
          <p:nvPr/>
        </p:nvSpPr>
        <p:spPr>
          <a:xfrm>
            <a:off x="2214546" y="6000768"/>
            <a:ext cx="1357322" cy="64294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scent</a:t>
            </a:r>
            <a:endParaRPr lang="ru-RU" dirty="0"/>
          </a:p>
        </p:txBody>
      </p:sp>
      <p:sp>
        <p:nvSpPr>
          <p:cNvPr id="15" name="Прямоугольник 14"/>
          <p:cNvSpPr/>
          <p:nvPr/>
        </p:nvSpPr>
        <p:spPr>
          <a:xfrm>
            <a:off x="2214546" y="5214950"/>
            <a:ext cx="1357322" cy="64294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How we dress or act</a:t>
            </a:r>
            <a:endParaRPr lang="ru-RU" dirty="0"/>
          </a:p>
        </p:txBody>
      </p:sp>
      <p:sp>
        <p:nvSpPr>
          <p:cNvPr id="16" name="Прямоугольник 15"/>
          <p:cNvSpPr/>
          <p:nvPr/>
        </p:nvSpPr>
        <p:spPr>
          <a:xfrm>
            <a:off x="4572000" y="6000768"/>
            <a:ext cx="1357322" cy="64294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Other media</a:t>
            </a:r>
            <a:endParaRPr lang="ru-RU" dirty="0"/>
          </a:p>
        </p:txBody>
      </p:sp>
      <p:sp>
        <p:nvSpPr>
          <p:cNvPr id="17" name="Прямоугольник 16"/>
          <p:cNvSpPr/>
          <p:nvPr/>
        </p:nvSpPr>
        <p:spPr>
          <a:xfrm>
            <a:off x="4572000" y="5214950"/>
            <a:ext cx="1357322" cy="64294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The Internet</a:t>
            </a:r>
            <a:endParaRPr lang="ru-RU" dirty="0"/>
          </a:p>
        </p:txBody>
      </p:sp>
      <p:sp>
        <p:nvSpPr>
          <p:cNvPr id="18" name="Прямоугольник 17"/>
          <p:cNvSpPr/>
          <p:nvPr/>
        </p:nvSpPr>
        <p:spPr>
          <a:xfrm>
            <a:off x="4572000" y="4429132"/>
            <a:ext cx="1357322" cy="64294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Books, magazines</a:t>
            </a:r>
            <a:endParaRPr lang="ru-RU" dirty="0"/>
          </a:p>
        </p:txBody>
      </p:sp>
      <p:sp>
        <p:nvSpPr>
          <p:cNvPr id="19" name="Прямоугольник 18"/>
          <p:cNvSpPr/>
          <p:nvPr/>
        </p:nvSpPr>
        <p:spPr>
          <a:xfrm>
            <a:off x="4572000" y="3643314"/>
            <a:ext cx="1357322" cy="64294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Letters, e-mail</a:t>
            </a:r>
            <a:endParaRPr lang="ru-RU" dirty="0"/>
          </a:p>
        </p:txBody>
      </p:sp>
      <p:sp>
        <p:nvSpPr>
          <p:cNvPr id="20" name="Прямоугольник 19"/>
          <p:cNvSpPr/>
          <p:nvPr/>
        </p:nvSpPr>
        <p:spPr>
          <a:xfrm>
            <a:off x="6858016" y="6000768"/>
            <a:ext cx="1357322" cy="64294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logos</a:t>
            </a:r>
            <a:endParaRPr lang="ru-RU" dirty="0"/>
          </a:p>
        </p:txBody>
      </p:sp>
      <p:sp>
        <p:nvSpPr>
          <p:cNvPr id="21" name="Прямоугольник 20"/>
          <p:cNvSpPr/>
          <p:nvPr/>
        </p:nvSpPr>
        <p:spPr>
          <a:xfrm>
            <a:off x="6858016" y="5143512"/>
            <a:ext cx="1357322" cy="64294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maps</a:t>
            </a:r>
            <a:endParaRPr lang="ru-RU" dirty="0"/>
          </a:p>
        </p:txBody>
      </p:sp>
      <p:sp>
        <p:nvSpPr>
          <p:cNvPr id="22" name="Прямоугольник 21"/>
          <p:cNvSpPr/>
          <p:nvPr/>
        </p:nvSpPr>
        <p:spPr>
          <a:xfrm>
            <a:off x="6858016" y="4286256"/>
            <a:ext cx="1357322" cy="64294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charts</a:t>
            </a:r>
            <a:endParaRPr lang="ru-RU" dirty="0"/>
          </a:p>
        </p:txBody>
      </p:sp>
      <p:sp>
        <p:nvSpPr>
          <p:cNvPr id="23" name="Прямоугольник 22"/>
          <p:cNvSpPr/>
          <p:nvPr/>
        </p:nvSpPr>
        <p:spPr>
          <a:xfrm>
            <a:off x="6858016" y="3429000"/>
            <a:ext cx="1357322" cy="64294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graphs</a:t>
            </a:r>
            <a:endParaRPr lang="ru-RU" dirty="0"/>
          </a:p>
        </p:txBody>
      </p:sp>
      <p:cxnSp>
        <p:nvCxnSpPr>
          <p:cNvPr id="25" name="Прямая со стрелкой 24"/>
          <p:cNvCxnSpPr/>
          <p:nvPr/>
        </p:nvCxnSpPr>
        <p:spPr>
          <a:xfrm rot="5400000">
            <a:off x="785786" y="3071810"/>
            <a:ext cx="428628"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6" name="Прямая со стрелкой 25"/>
          <p:cNvCxnSpPr/>
          <p:nvPr/>
        </p:nvCxnSpPr>
        <p:spPr>
          <a:xfrm rot="5400000">
            <a:off x="2322497" y="3392487"/>
            <a:ext cx="214314"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7" name="Прямая со стрелкой 26"/>
          <p:cNvCxnSpPr/>
          <p:nvPr/>
        </p:nvCxnSpPr>
        <p:spPr>
          <a:xfrm rot="5400000">
            <a:off x="5501488" y="3428206"/>
            <a:ext cx="28575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8" name="Прямая со стрелкой 27"/>
          <p:cNvCxnSpPr/>
          <p:nvPr/>
        </p:nvCxnSpPr>
        <p:spPr>
          <a:xfrm rot="5400000">
            <a:off x="7144562" y="3071016"/>
            <a:ext cx="428628"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sz="quarter" idx="1"/>
          </p:nvPr>
        </p:nvSpPr>
        <p:spPr/>
        <p:txBody>
          <a:bodyPr/>
          <a:lstStyle/>
          <a:p>
            <a:endParaRPr lang="ru-RU"/>
          </a:p>
        </p:txBody>
      </p:sp>
      <p:pic>
        <p:nvPicPr>
          <p:cNvPr id="5122" name="Picture 2" descr="C:\Users\UseR\Desktop\Espm\Screenshot_2018-11-23-21-54-20-1-1.png"/>
          <p:cNvPicPr>
            <a:picLocks noChangeAspect="1" noChangeArrowheads="1"/>
          </p:cNvPicPr>
          <p:nvPr/>
        </p:nvPicPr>
        <p:blipFill>
          <a:blip r:embed="rId2"/>
          <a:srcRect/>
          <a:stretch>
            <a:fillRect/>
          </a:stretch>
        </p:blipFill>
        <p:spPr bwMode="auto">
          <a:xfrm>
            <a:off x="285720" y="214290"/>
            <a:ext cx="8429684" cy="6357982"/>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sz="quarter" idx="1"/>
          </p:nvPr>
        </p:nvSpPr>
        <p:spPr/>
        <p:txBody>
          <a:bodyPr/>
          <a:lstStyle/>
          <a:p>
            <a:endParaRPr lang="ru-RU"/>
          </a:p>
        </p:txBody>
      </p:sp>
      <p:pic>
        <p:nvPicPr>
          <p:cNvPr id="3074" name="Picture 2" descr="C:\Users\UseR\Desktop\Espm\Screenshot_2018-11-23-21-53-29-1.pn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57224" y="-357214"/>
            <a:ext cx="7467600" cy="1143000"/>
          </a:xfrm>
        </p:spPr>
        <p:txBody>
          <a:bodyPr/>
          <a:lstStyle/>
          <a:p>
            <a:r>
              <a:rPr lang="en-US" b="1" dirty="0" smtClean="0">
                <a:latin typeface="Comic Sans MS" pitchFamily="66" charset="0"/>
              </a:rPr>
              <a:t>93 % communication is non-verbal:</a:t>
            </a:r>
            <a:endParaRPr lang="ru-RU" b="1" dirty="0">
              <a:latin typeface="Comic Sans MS" pitchFamily="66" charset="0"/>
            </a:endParaRPr>
          </a:p>
        </p:txBody>
      </p:sp>
      <p:sp>
        <p:nvSpPr>
          <p:cNvPr id="3" name="Содержимое 2"/>
          <p:cNvSpPr>
            <a:spLocks noGrp="1"/>
          </p:cNvSpPr>
          <p:nvPr>
            <p:ph sz="quarter" idx="1"/>
          </p:nvPr>
        </p:nvSpPr>
        <p:spPr>
          <a:xfrm>
            <a:off x="428596" y="857232"/>
            <a:ext cx="7467600" cy="4873752"/>
          </a:xfrm>
        </p:spPr>
        <p:txBody>
          <a:bodyPr/>
          <a:lstStyle/>
          <a:p>
            <a:r>
              <a:rPr lang="en-US" b="1" dirty="0" smtClean="0"/>
              <a:t> </a:t>
            </a:r>
            <a:r>
              <a:rPr lang="en-US" b="1" dirty="0" smtClean="0">
                <a:latin typeface="Comic Sans MS" pitchFamily="66" charset="0"/>
              </a:rPr>
              <a:t>Body language – 55%</a:t>
            </a:r>
          </a:p>
          <a:p>
            <a:r>
              <a:rPr lang="en-US" b="1" dirty="0" smtClean="0">
                <a:latin typeface="Comic Sans MS" pitchFamily="66" charset="0"/>
              </a:rPr>
              <a:t> Tone of Voice – 38%</a:t>
            </a:r>
          </a:p>
          <a:p>
            <a:r>
              <a:rPr lang="en-US" b="1" dirty="0" smtClean="0">
                <a:latin typeface="Comic Sans MS" pitchFamily="66" charset="0"/>
              </a:rPr>
              <a:t> Verbal 7%</a:t>
            </a:r>
            <a:endParaRPr lang="ru-RU" b="1" dirty="0"/>
          </a:p>
        </p:txBody>
      </p:sp>
      <p:pic>
        <p:nvPicPr>
          <p:cNvPr id="4098" name="Picture 2" descr="C:\Users\UseR\Desktop\Espm\Screenshot_2018-11-23-21-53-56-1.png"/>
          <p:cNvPicPr>
            <a:picLocks noChangeAspect="1" noChangeArrowheads="1"/>
          </p:cNvPicPr>
          <p:nvPr/>
        </p:nvPicPr>
        <p:blipFill>
          <a:blip r:embed="rId2"/>
          <a:srcRect/>
          <a:stretch>
            <a:fillRect/>
          </a:stretch>
        </p:blipFill>
        <p:spPr bwMode="auto">
          <a:xfrm>
            <a:off x="214282" y="2357430"/>
            <a:ext cx="7858180" cy="450057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sz="quarter" idx="1"/>
          </p:nvPr>
        </p:nvSpPr>
        <p:spPr/>
        <p:txBody>
          <a:bodyPr/>
          <a:lstStyle/>
          <a:p>
            <a:endParaRPr lang="en-US" dirty="0" smtClean="0"/>
          </a:p>
          <a:p>
            <a:endParaRPr lang="en-US" dirty="0" smtClean="0"/>
          </a:p>
          <a:p>
            <a:endParaRPr lang="en-US" dirty="0" smtClean="0"/>
          </a:p>
          <a:p>
            <a:r>
              <a:rPr lang="en-US" b="1" dirty="0" smtClean="0"/>
              <a:t> </a:t>
            </a:r>
            <a:r>
              <a:rPr lang="en-US" b="1" dirty="0" smtClean="0">
                <a:latin typeface="Comic Sans MS" pitchFamily="66" charset="0"/>
              </a:rPr>
              <a:t>Types of Body language:</a:t>
            </a:r>
          </a:p>
          <a:p>
            <a:r>
              <a:rPr lang="en-US" dirty="0" smtClean="0">
                <a:latin typeface="Comic Sans MS" pitchFamily="66" charset="0"/>
              </a:rPr>
              <a:t> eye contact</a:t>
            </a:r>
          </a:p>
          <a:p>
            <a:r>
              <a:rPr lang="en-US" dirty="0" smtClean="0">
                <a:latin typeface="Comic Sans MS" pitchFamily="66" charset="0"/>
              </a:rPr>
              <a:t> facial expression</a:t>
            </a:r>
          </a:p>
          <a:p>
            <a:r>
              <a:rPr lang="en-US" dirty="0" smtClean="0">
                <a:latin typeface="Comic Sans MS" pitchFamily="66" charset="0"/>
              </a:rPr>
              <a:t> gestures</a:t>
            </a:r>
          </a:p>
          <a:p>
            <a:r>
              <a:rPr lang="en-US" dirty="0" smtClean="0">
                <a:latin typeface="Comic Sans MS" pitchFamily="66" charset="0"/>
              </a:rPr>
              <a:t>Posture and stance</a:t>
            </a:r>
          </a:p>
          <a:p>
            <a:r>
              <a:rPr lang="en-US" dirty="0" smtClean="0">
                <a:latin typeface="Comic Sans MS" pitchFamily="66" charset="0"/>
              </a:rPr>
              <a:t>Space relationship</a:t>
            </a:r>
            <a:endParaRPr lang="ru-RU" dirty="0">
              <a:latin typeface="Comic Sans MS" pitchFamily="66" charset="0"/>
            </a:endParaRPr>
          </a:p>
        </p:txBody>
      </p:sp>
      <p:pic>
        <p:nvPicPr>
          <p:cNvPr id="8194" name="Picture 2" descr="C:\Users\UseR\Desktop\Espm\Screenshot_2018-11-23-21-57-16-1.png"/>
          <p:cNvPicPr>
            <a:picLocks noChangeAspect="1" noChangeArrowheads="1"/>
          </p:cNvPicPr>
          <p:nvPr/>
        </p:nvPicPr>
        <p:blipFill>
          <a:blip r:embed="rId2"/>
          <a:srcRect/>
          <a:stretch>
            <a:fillRect/>
          </a:stretch>
        </p:blipFill>
        <p:spPr bwMode="auto">
          <a:xfrm>
            <a:off x="0" y="0"/>
            <a:ext cx="8786842" cy="2857496"/>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sz="quarter" idx="1"/>
          </p:nvPr>
        </p:nvSpPr>
        <p:spPr/>
        <p:txBody>
          <a:bodyPr/>
          <a:lstStyle/>
          <a:p>
            <a:endParaRPr lang="ru-RU"/>
          </a:p>
        </p:txBody>
      </p:sp>
      <p:pic>
        <p:nvPicPr>
          <p:cNvPr id="9218" name="Picture 2" descr="C:\Users\UseR\Desktop\Espm\Screenshot_2018-11-23-21-57-09-1.png"/>
          <p:cNvPicPr>
            <a:picLocks noChangeAspect="1" noChangeArrowheads="1"/>
          </p:cNvPicPr>
          <p:nvPr/>
        </p:nvPicPr>
        <p:blipFill>
          <a:blip r:embed="rId2"/>
          <a:srcRect/>
          <a:stretch>
            <a:fillRect/>
          </a:stretch>
        </p:blipFill>
        <p:spPr bwMode="auto">
          <a:xfrm>
            <a:off x="214282" y="0"/>
            <a:ext cx="8501122" cy="6715148"/>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sz="quarter" idx="1"/>
          </p:nvPr>
        </p:nvSpPr>
        <p:spPr/>
        <p:txBody>
          <a:bodyPr/>
          <a:lstStyle/>
          <a:p>
            <a:endParaRPr lang="ru-RU"/>
          </a:p>
        </p:txBody>
      </p:sp>
      <p:pic>
        <p:nvPicPr>
          <p:cNvPr id="10242" name="Picture 2" descr="C:\Users\UseR\Desktop\Espm\Screenshot_2018-11-23-21-56-13-1.png"/>
          <p:cNvPicPr>
            <a:picLocks noChangeAspect="1" noChangeArrowheads="1"/>
          </p:cNvPicPr>
          <p:nvPr/>
        </p:nvPicPr>
        <p:blipFill>
          <a:blip r:embed="rId2"/>
          <a:srcRect/>
          <a:stretch>
            <a:fillRect/>
          </a:stretch>
        </p:blipFill>
        <p:spPr bwMode="auto">
          <a:xfrm>
            <a:off x="214282" y="0"/>
            <a:ext cx="8572560" cy="6858000"/>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500034" y="1285860"/>
            <a:ext cx="8143932" cy="4873752"/>
          </a:xfrm>
        </p:spPr>
        <p:txBody>
          <a:bodyPr>
            <a:noAutofit/>
          </a:bodyPr>
          <a:lstStyle/>
          <a:p>
            <a:r>
              <a:rPr lang="en-US" sz="3600" dirty="0" smtClean="0"/>
              <a:t>    A Gesture is a form of non-verbal communication or non-vocal communication in which visible bodily actions communicate particular messages, either in place of, or in conjunction with, speech. Gestures include movement of the hands, face, or other parts of the body. </a:t>
            </a:r>
            <a:endParaRPr lang="ru-RU" sz="3600" dirty="0"/>
          </a:p>
        </p:txBody>
      </p:sp>
      <p:sp>
        <p:nvSpPr>
          <p:cNvPr id="4" name="Заголовок 3"/>
          <p:cNvSpPr>
            <a:spLocks noGrp="1"/>
          </p:cNvSpPr>
          <p:nvPr>
            <p:ph type="title"/>
          </p:nvPr>
        </p:nvSpPr>
        <p:spPr>
          <a:xfrm>
            <a:off x="2786050" y="285728"/>
            <a:ext cx="3190297" cy="923330"/>
          </a:xfrm>
          <a:prstGeom prst="rect">
            <a:avLst/>
          </a:prstGeom>
          <a:noFill/>
        </p:spPr>
        <p:txBody>
          <a:bodyPr wrap="none" lIns="91440" tIns="45720" rIns="91440" bIns="45720">
            <a:spAutoFit/>
          </a:bodyPr>
          <a:lstStyle/>
          <a:p>
            <a:pPr algn="ctr"/>
            <a:r>
              <a:rPr lang="en-US" sz="5400" b="1" dirty="0" smtClean="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rPr>
              <a:t>gestures</a:t>
            </a:r>
            <a:endParaRPr lang="ru-RU" sz="5400" b="1" cap="none" spc="0"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457200" y="642918"/>
            <a:ext cx="7686700" cy="5831034"/>
          </a:xfrm>
        </p:spPr>
        <p:txBody>
          <a:bodyPr/>
          <a:lstStyle/>
          <a:p>
            <a:r>
              <a:rPr lang="en-US" dirty="0" smtClean="0"/>
              <a:t> An important part of body language is your gestures, which include body movements from twitching your eyebrows, to fidgeting with your fingers. Gestures become a powerful tool of communication in the hands of an expert and sometimes, convey much more than words.</a:t>
            </a:r>
            <a:endParaRPr lang="ru-RU" dirty="0"/>
          </a:p>
        </p:txBody>
      </p:sp>
      <p:pic>
        <p:nvPicPr>
          <p:cNvPr id="4" name="Рисунок 3" descr="axb_25_03_2015.jpg"/>
          <p:cNvPicPr>
            <a:picLocks noChangeAspect="1"/>
          </p:cNvPicPr>
          <p:nvPr/>
        </p:nvPicPr>
        <p:blipFill>
          <a:blip r:embed="rId2"/>
          <a:stretch>
            <a:fillRect/>
          </a:stretch>
        </p:blipFill>
        <p:spPr>
          <a:xfrm>
            <a:off x="500034" y="3143248"/>
            <a:ext cx="3987237" cy="1928826"/>
          </a:xfrm>
          <a:prstGeom prst="ellipse">
            <a:avLst/>
          </a:prstGeom>
          <a:ln>
            <a:noFill/>
          </a:ln>
          <a:effectLst>
            <a:softEdge rad="112500"/>
          </a:effectLst>
        </p:spPr>
      </p:pic>
      <p:pic>
        <p:nvPicPr>
          <p:cNvPr id="5" name="Рисунок 4" descr="runyrbpbxwal.jpg"/>
          <p:cNvPicPr>
            <a:picLocks noChangeAspect="1"/>
          </p:cNvPicPr>
          <p:nvPr/>
        </p:nvPicPr>
        <p:blipFill>
          <a:blip r:embed="rId3"/>
          <a:stretch>
            <a:fillRect/>
          </a:stretch>
        </p:blipFill>
        <p:spPr>
          <a:xfrm>
            <a:off x="4000496" y="4214818"/>
            <a:ext cx="3653192" cy="2354279"/>
          </a:xfrm>
          <a:prstGeom prst="ellipse">
            <a:avLst/>
          </a:prstGeom>
          <a:ln>
            <a:noFill/>
          </a:ln>
          <a:effectLst>
            <a:softEdge rad="112500"/>
          </a:effec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sz="quarter" idx="1"/>
          </p:nvPr>
        </p:nvSpPr>
        <p:spPr/>
        <p:txBody>
          <a:bodyPr/>
          <a:lstStyle/>
          <a:p>
            <a:endParaRPr lang="ru-RU"/>
          </a:p>
        </p:txBody>
      </p:sp>
      <p:pic>
        <p:nvPicPr>
          <p:cNvPr id="11266" name="Picture 2" descr="C:\Users\UseR\Desktop\Espm\Screenshot_2018-11-23-21-56-28-1.png"/>
          <p:cNvPicPr>
            <a:picLocks noChangeAspect="1" noChangeArrowheads="1"/>
          </p:cNvPicPr>
          <p:nvPr/>
        </p:nvPicPr>
        <p:blipFill>
          <a:blip r:embed="rId2"/>
          <a:srcRect/>
          <a:stretch>
            <a:fillRect/>
          </a:stretch>
        </p:blipFill>
        <p:spPr bwMode="auto">
          <a:xfrm>
            <a:off x="0" y="0"/>
            <a:ext cx="8786842" cy="6858000"/>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sz="quarter" idx="1"/>
          </p:nvPr>
        </p:nvSpPr>
        <p:spPr/>
        <p:txBody>
          <a:bodyPr/>
          <a:lstStyle/>
          <a:p>
            <a:endParaRPr lang="ru-RU"/>
          </a:p>
        </p:txBody>
      </p:sp>
      <p:pic>
        <p:nvPicPr>
          <p:cNvPr id="12290" name="Picture 2" descr="C:\Users\UseR\Desktop\Espm\Screenshot_2018-11-23-21-58-11-1.png"/>
          <p:cNvPicPr>
            <a:picLocks noChangeAspect="1" noChangeArrowheads="1"/>
          </p:cNvPicPr>
          <p:nvPr/>
        </p:nvPicPr>
        <p:blipFill>
          <a:blip r:embed="rId2"/>
          <a:srcRect/>
          <a:stretch>
            <a:fillRect/>
          </a:stretch>
        </p:blipFill>
        <p:spPr bwMode="auto">
          <a:xfrm>
            <a:off x="214282" y="0"/>
            <a:ext cx="8429684" cy="6858000"/>
          </a:xfrm>
          <a:prstGeom prst="rect">
            <a:avLst/>
          </a:prstGeom>
          <a:noFill/>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Эркер">
  <a:themeElements>
    <a:clrScheme name="Эркер">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Эркер">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Эркер">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109</TotalTime>
  <Words>276</Words>
  <Application>Microsoft Office PowerPoint</Application>
  <PresentationFormat>Экран (4:3)</PresentationFormat>
  <Paragraphs>59</Paragraphs>
  <Slides>13</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13</vt:i4>
      </vt:variant>
    </vt:vector>
  </HeadingPairs>
  <TitlesOfParts>
    <vt:vector size="14" baseType="lpstr">
      <vt:lpstr>Эркер</vt:lpstr>
      <vt:lpstr>Слайд 1</vt:lpstr>
      <vt:lpstr>Communication is a process of exchanging</vt:lpstr>
      <vt:lpstr>There are different categories of communication:</vt:lpstr>
      <vt:lpstr>Слайд 4</vt:lpstr>
      <vt:lpstr>Слайд 5</vt:lpstr>
      <vt:lpstr>93 % communication is non-verbal:</vt:lpstr>
      <vt:lpstr>Слайд 7</vt:lpstr>
      <vt:lpstr>Слайд 8</vt:lpstr>
      <vt:lpstr>Слайд 9</vt:lpstr>
      <vt:lpstr>gestures</vt:lpstr>
      <vt:lpstr>Слайд 11</vt:lpstr>
      <vt:lpstr>Слайд 12</vt:lpstr>
      <vt:lpstr>Слайд 13</vt:lpstr>
    </vt:vector>
  </TitlesOfParts>
  <Company>Reanimator Extreme Edition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dc:creator>
  <cp:lastModifiedBy>UseR</cp:lastModifiedBy>
  <cp:revision>13</cp:revision>
  <dcterms:created xsi:type="dcterms:W3CDTF">2018-01-08T12:06:25Z</dcterms:created>
  <dcterms:modified xsi:type="dcterms:W3CDTF">2019-05-24T02:55:59Z</dcterms:modified>
</cp:coreProperties>
</file>