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70" r:id="rId4"/>
    <p:sldId id="259" r:id="rId5"/>
    <p:sldId id="260" r:id="rId6"/>
    <p:sldId id="261" r:id="rId7"/>
    <p:sldId id="265" r:id="rId8"/>
    <p:sldId id="266" r:id="rId9"/>
    <p:sldId id="267" r:id="rId10"/>
    <p:sldId id="268" r:id="rId11"/>
    <p:sldId id="269" r:id="rId12"/>
    <p:sldId id="272" r:id="rId13"/>
  </p:sldIdLst>
  <p:sldSz cx="9144000" cy="6858000" type="screen4x3"/>
  <p:notesSz cx="6888163" cy="10020300"/>
  <p:defaultTextStyle>
    <a:defPPr>
      <a:defRPr lang="uz-Latn-U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z-Latn-U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F837DC3-0C4E-4BBC-A7F9-56C0F89B22B6}" type="datetimeFigureOut">
              <a:rPr lang="uz-Latn-UZ" smtClean="0"/>
              <a:pPr/>
              <a:t>04/02 2019</a:t>
            </a:fld>
            <a:endParaRPr lang="uz-Latn-UZ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uz-Latn-U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EB7E23-AA11-4572-BE35-F9E4DEB85D58}" type="slidenum">
              <a:rPr lang="uz-Latn-UZ" smtClean="0"/>
              <a:pPr/>
              <a:t>‹#›</a:t>
            </a:fld>
            <a:endParaRPr lang="uz-Latn-U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67544" y="476672"/>
            <a:ext cx="8136904" cy="590465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Latn-UZ" sz="3200" dirty="0" smtClean="0">
                <a:latin typeface="Algerian" pitchFamily="82" charset="0"/>
              </a:rPr>
              <a:t>Mavzu: </a:t>
            </a:r>
            <a:r>
              <a:rPr lang="en-US" sz="3200" dirty="0" smtClean="0">
                <a:latin typeface="Algerian" pitchFamily="82" charset="0"/>
              </a:rPr>
              <a:t>N</a:t>
            </a:r>
            <a:r>
              <a:rPr lang="uz-Latn-UZ" sz="3200" dirty="0" smtClean="0">
                <a:latin typeface="Algerian" pitchFamily="82" charset="0"/>
              </a:rPr>
              <a:t>afasning rivojlanish ko’rsatkichlari. </a:t>
            </a:r>
          </a:p>
        </p:txBody>
      </p:sp>
    </p:spTree>
    <p:extLst>
      <p:ext uri="{BB962C8B-B14F-4D97-AF65-F5344CB8AC3E}">
        <p14:creationId xmlns:p14="http://schemas.microsoft.com/office/powerpoint/2010/main" val="616025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2132856"/>
            <a:ext cx="8183880" cy="4187952"/>
          </a:xfrm>
        </p:spPr>
        <p:txBody>
          <a:bodyPr/>
          <a:lstStyle/>
          <a:p>
            <a:endParaRPr lang="en-US" dirty="0" smtClean="0">
              <a:latin typeface="Algerian" pitchFamily="82" charset="0"/>
            </a:endParaRPr>
          </a:p>
          <a:p>
            <a:r>
              <a:rPr lang="en-US" dirty="0" smtClean="0">
                <a:latin typeface="Algerian" pitchFamily="82" charset="0"/>
              </a:rPr>
              <a:t>N</a:t>
            </a:r>
            <a:r>
              <a:rPr lang="uz-Latn-UZ" dirty="0" smtClean="0">
                <a:latin typeface="Algerian" pitchFamily="82" charset="0"/>
              </a:rPr>
              <a:t>afas</a:t>
            </a:r>
            <a:r>
              <a:rPr lang="en-US" dirty="0" smtClean="0">
                <a:latin typeface="Algerian" pitchFamily="82" charset="0"/>
              </a:rPr>
              <a:t> </a:t>
            </a:r>
            <a:r>
              <a:rPr lang="en-US" dirty="0" err="1" smtClean="0">
                <a:latin typeface="Algerian" pitchFamily="82" charset="0"/>
              </a:rPr>
              <a:t>organlarinign</a:t>
            </a:r>
            <a:r>
              <a:rPr lang="en-US" dirty="0" smtClean="0">
                <a:latin typeface="Algerian" pitchFamily="82" charset="0"/>
              </a:rPr>
              <a:t> </a:t>
            </a:r>
            <a:r>
              <a:rPr lang="en-US" dirty="0" err="1" smtClean="0">
                <a:latin typeface="Algerian" pitchFamily="82" charset="0"/>
              </a:rPr>
              <a:t>tuzilishi</a:t>
            </a:r>
            <a:endParaRPr lang="en-US" dirty="0" smtClean="0">
              <a:latin typeface="Algerian" pitchFamily="82" charset="0"/>
            </a:endParaRPr>
          </a:p>
          <a:p>
            <a:r>
              <a:rPr lang="en-US" dirty="0" err="1" smtClean="0">
                <a:latin typeface="Algerian" pitchFamily="82" charset="0"/>
              </a:rPr>
              <a:t>Nafas</a:t>
            </a:r>
            <a:r>
              <a:rPr lang="en-US" dirty="0" smtClean="0">
                <a:latin typeface="Algerian" pitchFamily="82" charset="0"/>
              </a:rPr>
              <a:t> </a:t>
            </a:r>
            <a:r>
              <a:rPr lang="en-US" dirty="0" err="1" smtClean="0">
                <a:latin typeface="Algerian" pitchFamily="82" charset="0"/>
              </a:rPr>
              <a:t>harakatlari</a:t>
            </a:r>
            <a:endParaRPr lang="en-US" dirty="0" smtClean="0">
              <a:latin typeface="Algerian" pitchFamily="82" charset="0"/>
            </a:endParaRPr>
          </a:p>
          <a:p>
            <a:r>
              <a:rPr lang="en-US" dirty="0" err="1" smtClean="0">
                <a:latin typeface="Algerian" pitchFamily="82" charset="0"/>
              </a:rPr>
              <a:t>Nafas</a:t>
            </a:r>
            <a:r>
              <a:rPr lang="en-US" dirty="0" smtClean="0">
                <a:latin typeface="Algerian" pitchFamily="82" charset="0"/>
              </a:rPr>
              <a:t> </a:t>
            </a:r>
            <a:r>
              <a:rPr lang="en-US" dirty="0" err="1" smtClean="0">
                <a:latin typeface="Algerian" pitchFamily="82" charset="0"/>
              </a:rPr>
              <a:t>olishning</a:t>
            </a:r>
            <a:r>
              <a:rPr lang="en-US" dirty="0" smtClean="0">
                <a:latin typeface="Algerian" pitchFamily="82" charset="0"/>
              </a:rPr>
              <a:t> </a:t>
            </a:r>
            <a:r>
              <a:rPr lang="en-US" dirty="0" err="1" smtClean="0">
                <a:latin typeface="Algerian" pitchFamily="82" charset="0"/>
              </a:rPr>
              <a:t>boshqarilishi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183880" cy="1051560"/>
          </a:xfrm>
        </p:spPr>
        <p:txBody>
          <a:bodyPr/>
          <a:lstStyle/>
          <a:p>
            <a:pPr algn="ctr"/>
            <a:r>
              <a:rPr lang="en-US" i="1" dirty="0" smtClean="0">
                <a:latin typeface="Algerian" pitchFamily="82" charset="0"/>
              </a:rPr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243492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Iroda\Desktop\pictures\Screenshot_2019-01-25-19-32-21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3694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Iroda\Desktop\pictures\Screenshot_2019-01-25-19-27-32-1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2" name="6-конечная звезда 1"/>
          <p:cNvSpPr/>
          <p:nvPr/>
        </p:nvSpPr>
        <p:spPr>
          <a:xfrm>
            <a:off x="-83305" y="0"/>
            <a:ext cx="720080" cy="792088"/>
          </a:xfrm>
          <a:prstGeom prst="star6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437667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Iroda\Desktop\pictures\Screenshot_2019-01-25-19-27-42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6-конечная звезда 1"/>
          <p:cNvSpPr/>
          <p:nvPr/>
        </p:nvSpPr>
        <p:spPr>
          <a:xfrm flipH="1" flipV="1">
            <a:off x="0" y="188640"/>
            <a:ext cx="1115615" cy="1080120"/>
          </a:xfrm>
          <a:prstGeom prst="star6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12932974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Iroda\Desktop\pictures\Screenshot_2019-01-25-19-27-49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6-конечная звезда 1"/>
          <p:cNvSpPr/>
          <p:nvPr/>
        </p:nvSpPr>
        <p:spPr>
          <a:xfrm>
            <a:off x="0" y="260648"/>
            <a:ext cx="1259632" cy="1008112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7351692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Iroda\Desktop\pictures\Screenshot_2019-01-25-19-29-34-1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6-конечная звезда 1"/>
          <p:cNvSpPr/>
          <p:nvPr/>
        </p:nvSpPr>
        <p:spPr>
          <a:xfrm>
            <a:off x="0" y="0"/>
            <a:ext cx="539552" cy="720080"/>
          </a:xfrm>
          <a:prstGeom prst="star6">
            <a:avLst>
              <a:gd name="adj" fmla="val 50000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4100541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Iroda\Desktop\pictures\Screenshot_2019-01-25-19-29-40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6-конечная звезда 1"/>
          <p:cNvSpPr/>
          <p:nvPr/>
        </p:nvSpPr>
        <p:spPr>
          <a:xfrm>
            <a:off x="179512" y="-207404"/>
            <a:ext cx="864096" cy="1044116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929415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Iroda\Desktop\pictures\Screenshot_2019-01-25-19-30-57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6-конечная звезда 1"/>
          <p:cNvSpPr/>
          <p:nvPr/>
        </p:nvSpPr>
        <p:spPr>
          <a:xfrm>
            <a:off x="179512" y="0"/>
            <a:ext cx="792088" cy="764704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137472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Iroda\Desktop\pictures\Screenshot_2019-01-25-19-31-12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6-конечная звезда 1"/>
          <p:cNvSpPr/>
          <p:nvPr/>
        </p:nvSpPr>
        <p:spPr>
          <a:xfrm>
            <a:off x="179512" y="116632"/>
            <a:ext cx="1080120" cy="864096"/>
          </a:xfrm>
          <a:prstGeom prst="star6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39437184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Iroda\Desktop\pictures\Screenshot_2019-01-25-19-31-46-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6-конечная звезда 1"/>
          <p:cNvSpPr/>
          <p:nvPr/>
        </p:nvSpPr>
        <p:spPr>
          <a:xfrm>
            <a:off x="-108520" y="0"/>
            <a:ext cx="1368152" cy="1124744"/>
          </a:xfrm>
          <a:prstGeom prst="star6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z-Latn-UZ"/>
          </a:p>
        </p:txBody>
      </p:sp>
    </p:spTree>
    <p:extLst>
      <p:ext uri="{BB962C8B-B14F-4D97-AF65-F5344CB8AC3E}">
        <p14:creationId xmlns:p14="http://schemas.microsoft.com/office/powerpoint/2010/main" val="20656277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323528" y="836712"/>
            <a:ext cx="9601196" cy="1303867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600" b="1" kern="1200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extLst/>
          </a:lstStyle>
          <a:p>
            <a:pPr algn="ctr"/>
            <a:r>
              <a:rPr lang="en-US" dirty="0" err="1" smtClean="0">
                <a:latin typeface="Algerian" pitchFamily="82" charset="0"/>
                <a:cs typeface="Aharoni" pitchFamily="2" charset="-79"/>
              </a:rPr>
              <a:t>Foydalanilgan</a:t>
            </a:r>
            <a:r>
              <a:rPr lang="en-US" dirty="0" smtClean="0">
                <a:latin typeface="Algerian" pitchFamily="82" charset="0"/>
                <a:cs typeface="Aharoni" pitchFamily="2" charset="-79"/>
              </a:rPr>
              <a:t> </a:t>
            </a:r>
            <a:r>
              <a:rPr lang="en-US" dirty="0" err="1" smtClean="0">
                <a:latin typeface="Algerian" pitchFamily="82" charset="0"/>
                <a:cs typeface="Aharoni" pitchFamily="2" charset="-79"/>
              </a:rPr>
              <a:t>adabiyotlar</a:t>
            </a:r>
            <a:endParaRPr lang="ru-RU" dirty="0">
              <a:cs typeface="Aharoni" pitchFamily="2" charset="-79"/>
            </a:endParaRPr>
          </a:p>
        </p:txBody>
      </p:sp>
      <p:sp>
        <p:nvSpPr>
          <p:cNvPr id="3" name="Объект 2"/>
          <p:cNvSpPr txBox="1">
            <a:spLocks/>
          </p:cNvSpPr>
          <p:nvPr/>
        </p:nvSpPr>
        <p:spPr>
          <a:xfrm>
            <a:off x="827584" y="2140579"/>
            <a:ext cx="7200800" cy="3318936"/>
          </a:xfrm>
          <a:prstGeom prst="rect">
            <a:avLst/>
          </a:prstGeom>
        </p:spPr>
        <p:txBody>
          <a:bodyPr/>
          <a:lstStyle>
            <a:lvl1pPr marL="265176" indent="-265176" algn="l" rtl="0" eaLnBrk="1" latinLnBrk="0" hangingPunct="1">
              <a:spcBef>
                <a:spcPts val="25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8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548640" indent="-201168" algn="l" rtl="0" eaLnBrk="1" latinLnBrk="0" hangingPunct="1">
              <a:spcBef>
                <a:spcPts val="250"/>
              </a:spcBef>
              <a:buClr>
                <a:schemeClr val="accent1"/>
              </a:buClr>
              <a:buSzPct val="100000"/>
              <a:buFont typeface="Verdana"/>
              <a:buChar char="◦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6384" indent="-182880" algn="l" rtl="0" eaLnBrk="1" latinLnBrk="0" hangingPunct="1">
              <a:spcBef>
                <a:spcPts val="250"/>
              </a:spcBef>
              <a:buClr>
                <a:schemeClr val="accent2">
                  <a:tint val="85000"/>
                  <a:satMod val="285000"/>
                </a:schemeClr>
              </a:buClr>
              <a:buSzPct val="100000"/>
              <a:buFont typeface="Wingdings 2"/>
              <a:buChar char="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4128" indent="-182880" algn="l" rtl="0" eaLnBrk="1" latinLnBrk="0" hangingPunct="1">
              <a:spcBef>
                <a:spcPts val="230"/>
              </a:spcBef>
              <a:buClr>
                <a:schemeClr val="accent2">
                  <a:tint val="85000"/>
                  <a:satMod val="285000"/>
                </a:schemeClr>
              </a:buClr>
              <a:buSzPct val="112000"/>
              <a:buFont typeface="Verdana"/>
              <a:buChar char="◦"/>
              <a:defRPr kumimoji="0"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80160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490472" indent="-182880" algn="l" rtl="0" eaLnBrk="1" latinLnBrk="0" hangingPunct="1">
              <a:spcBef>
                <a:spcPts val="250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7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00784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spcBef>
                <a:spcPts val="257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Verdana"/>
              <a:buChar char="◦"/>
              <a:defRPr kumimoji="0" sz="15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48840" indent="-182880" algn="l" rtl="0" eaLnBrk="1" latinLnBrk="0" hangingPunct="1">
              <a:spcBef>
                <a:spcPts val="255"/>
              </a:spcBef>
              <a:buClr>
                <a:schemeClr val="accent3">
                  <a:tint val="85000"/>
                  <a:satMod val="275000"/>
                </a:schemeClr>
              </a:buClr>
              <a:buSzPct val="100000"/>
              <a:buFont typeface="Wingdings 2"/>
              <a:buChar char=""/>
              <a:defRPr kumimoji="0"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Normurodova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M.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fiziologiya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maruzalar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matni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. </a:t>
            </a:r>
            <a:r>
              <a:rPr lang="ru-RU" sz="2400" dirty="0" smtClean="0">
                <a:cs typeface="Aharoni" pitchFamily="2" charset="-79"/>
              </a:rPr>
              <a:t>2015</a:t>
            </a:r>
            <a:endParaRPr lang="en-US" sz="24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Sodiqov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Q.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fiziologiyasi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 smtClean="0">
                <a:latin typeface="Aharoni" pitchFamily="2" charset="-79"/>
                <a:cs typeface="Aharoni" pitchFamily="2" charset="-79"/>
              </a:rPr>
              <a:t>gigiyena</a:t>
            </a:r>
            <a:endParaRPr lang="en-US" sz="2400" dirty="0" smtClean="0">
              <a:latin typeface="Aharoni" pitchFamily="2" charset="-79"/>
              <a:cs typeface="Aharoni" pitchFamily="2" charset="-79"/>
            </a:endParaRPr>
          </a:p>
          <a:p>
            <a:r>
              <a:rPr lang="en-US" sz="2400" dirty="0" err="1">
                <a:latin typeface="Aharoni" pitchFamily="2" charset="-79"/>
                <a:cs typeface="Aharoni" pitchFamily="2" charset="-79"/>
              </a:rPr>
              <a:t>Rajamurodov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Z.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Yosh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fiziologiyasi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va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gigienasi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maruzalar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matni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darslik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 </a:t>
            </a:r>
            <a:r>
              <a:rPr lang="en-US" sz="2400" dirty="0" smtClean="0">
                <a:latin typeface="Aharoni" pitchFamily="2" charset="-79"/>
                <a:cs typeface="Aharoni" pitchFamily="2" charset="-79"/>
              </a:rPr>
              <a:t>2012</a:t>
            </a:r>
          </a:p>
          <a:p>
            <a:r>
              <a:rPr lang="en-US" sz="2400" dirty="0" err="1">
                <a:latin typeface="Aharoni" pitchFamily="2" charset="-79"/>
                <a:cs typeface="Aharoni" pitchFamily="2" charset="-79"/>
              </a:rPr>
              <a:t>Suvonqulov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I.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Tibbiy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xodim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manaviyati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uquv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n-US" sz="2400" dirty="0" err="1">
                <a:latin typeface="Aharoni" pitchFamily="2" charset="-79"/>
                <a:cs typeface="Aharoni" pitchFamily="2" charset="-79"/>
              </a:rPr>
              <a:t>qullanma</a:t>
            </a:r>
            <a:r>
              <a:rPr lang="en-US" sz="2400" dirty="0">
                <a:latin typeface="Aharoni" pitchFamily="2" charset="-79"/>
                <a:cs typeface="Aharoni" pitchFamily="2" charset="-79"/>
              </a:rPr>
              <a:t>. 1999</a:t>
            </a:r>
            <a:endParaRPr lang="en-US" sz="2400" dirty="0" smtClean="0">
              <a:latin typeface="Aharoni" pitchFamily="2" charset="-79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0404617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59</Words>
  <Application>Microsoft Office PowerPoint</Application>
  <PresentationFormat>Экран (4:3)</PresentationFormat>
  <Paragraphs>11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Аспект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Iroda</dc:creator>
  <cp:lastModifiedBy>user</cp:lastModifiedBy>
  <cp:revision>10</cp:revision>
  <cp:lastPrinted>2019-01-29T06:14:42Z</cp:lastPrinted>
  <dcterms:created xsi:type="dcterms:W3CDTF">2019-01-25T14:43:02Z</dcterms:created>
  <dcterms:modified xsi:type="dcterms:W3CDTF">2019-02-04T04:31:53Z</dcterms:modified>
</cp:coreProperties>
</file>