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7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12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14.04.2016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14.04.2016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14.04.2016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14.04.2016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B4C71EC6-210F-42DE-9C53-41977AD35B3D}" type="datetimeFigureOut">
              <a:rPr lang="ru-RU" smtClean="0"/>
              <a:pPr/>
              <a:t>14.04.2016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14.04.2016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14.04.2016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14.04.2016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14.04.2016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14.04.2016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71600" y="1233334"/>
            <a:ext cx="763284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 smtClean="0">
                <a:latin typeface="Forte" pitchFamily="66" charset="0"/>
              </a:rPr>
              <a:t>KOREYA BAYRAMLARI</a:t>
            </a:r>
            <a:endParaRPr lang="ru-RU" sz="6600" dirty="0"/>
          </a:p>
        </p:txBody>
      </p:sp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09018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404664"/>
            <a:ext cx="6912768" cy="5976664"/>
          </a:xfrm>
        </p:spPr>
        <p:txBody>
          <a:bodyPr>
            <a:norm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Monotype Corsiva" pitchFamily="66" charset="0"/>
              </a:rPr>
              <a:t>Koreya</a:t>
            </a:r>
            <a:r>
              <a:rPr lang="en-US" sz="3200" dirty="0" smtClean="0">
                <a:solidFill>
                  <a:srgbClr val="FF0000"/>
                </a:solidFill>
                <a:latin typeface="Monotype Corsiva" pitchFamily="66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Monotype Corsiva" pitchFamily="66" charset="0"/>
              </a:rPr>
              <a:t>bayramlari</a:t>
            </a:r>
            <a:r>
              <a:rPr lang="en-US" sz="3200" dirty="0" smtClean="0">
                <a:latin typeface="Monotype Corsiva" pitchFamily="66" charset="0"/>
              </a:rPr>
              <a:t/>
            </a:r>
            <a:br>
              <a:rPr lang="en-US" sz="3200" dirty="0" smtClean="0">
                <a:latin typeface="Monotype Corsiva" pitchFamily="66" charset="0"/>
              </a:rPr>
            </a:br>
            <a:r>
              <a:rPr lang="en-US" sz="3200" dirty="0" err="1" smtClean="0">
                <a:latin typeface="Monotype Corsiva" pitchFamily="66" charset="0"/>
              </a:rPr>
              <a:t>Yangi</a:t>
            </a:r>
            <a:r>
              <a:rPr lang="en-US" sz="3200" dirty="0" smtClean="0">
                <a:latin typeface="Monotype Corsiva" pitchFamily="66" charset="0"/>
              </a:rPr>
              <a:t> </a:t>
            </a:r>
            <a:r>
              <a:rPr lang="en-US" sz="3200" dirty="0" err="1">
                <a:latin typeface="Monotype Corsiva" pitchFamily="66" charset="0"/>
              </a:rPr>
              <a:t>yil</a:t>
            </a:r>
            <a:r>
              <a:rPr lang="en-US" sz="3200" dirty="0">
                <a:latin typeface="Monotype Corsiva" pitchFamily="66" charset="0"/>
              </a:rPr>
              <a:t> </a:t>
            </a:r>
            <a:r>
              <a:rPr lang="en-US" sz="3200" dirty="0" err="1">
                <a:latin typeface="Monotype Corsiva" pitchFamily="66" charset="0"/>
              </a:rPr>
              <a:t>kuni</a:t>
            </a:r>
            <a:r>
              <a:rPr lang="en-US" sz="3200" dirty="0">
                <a:latin typeface="Monotype Corsiva" pitchFamily="66" charset="0"/>
              </a:rPr>
              <a:t/>
            </a:r>
            <a:br>
              <a:rPr lang="en-US" sz="3200" dirty="0">
                <a:latin typeface="Monotype Corsiva" pitchFamily="66" charset="0"/>
              </a:rPr>
            </a:br>
            <a:r>
              <a:rPr lang="en-US" sz="3200" dirty="0" err="1" smtClean="0">
                <a:latin typeface="Monotype Corsiva" pitchFamily="66" charset="0"/>
              </a:rPr>
              <a:t>Koreya</a:t>
            </a:r>
            <a:r>
              <a:rPr lang="en-US" sz="3200" dirty="0" smtClean="0">
                <a:latin typeface="Monotype Corsiva" pitchFamily="66" charset="0"/>
              </a:rPr>
              <a:t> </a:t>
            </a:r>
            <a:r>
              <a:rPr lang="en-US" sz="3200" dirty="0" err="1" smtClean="0">
                <a:latin typeface="Monotype Corsiva" pitchFamily="66" charset="0"/>
              </a:rPr>
              <a:t>yangi</a:t>
            </a:r>
            <a:r>
              <a:rPr lang="en-US" sz="3200" dirty="0" smtClean="0">
                <a:latin typeface="Monotype Corsiva" pitchFamily="66" charset="0"/>
              </a:rPr>
              <a:t> </a:t>
            </a:r>
            <a:r>
              <a:rPr lang="en-US" sz="3200" dirty="0" err="1" smtClean="0">
                <a:latin typeface="Monotype Corsiva" pitchFamily="66" charset="0"/>
              </a:rPr>
              <a:t>yili</a:t>
            </a:r>
            <a:r>
              <a:rPr lang="en-US" sz="3200" dirty="0" smtClean="0">
                <a:latin typeface="Monotype Corsiva" pitchFamily="66" charset="0"/>
              </a:rPr>
              <a:t/>
            </a:r>
            <a:br>
              <a:rPr lang="en-US" sz="3200" dirty="0" smtClean="0">
                <a:latin typeface="Monotype Corsiva" pitchFamily="66" charset="0"/>
              </a:rPr>
            </a:br>
            <a:r>
              <a:rPr lang="en-US" sz="3200" dirty="0" err="1" smtClean="0">
                <a:latin typeface="Monotype Corsiva" pitchFamily="66" charset="0"/>
              </a:rPr>
              <a:t>Mustaqillik</a:t>
            </a:r>
            <a:r>
              <a:rPr lang="en-US" sz="3200" dirty="0" smtClean="0">
                <a:latin typeface="Monotype Corsiva" pitchFamily="66" charset="0"/>
              </a:rPr>
              <a:t> </a:t>
            </a:r>
            <a:r>
              <a:rPr lang="en-US" sz="3200" dirty="0" err="1" smtClean="0">
                <a:latin typeface="Monotype Corsiva" pitchFamily="66" charset="0"/>
              </a:rPr>
              <a:t>kuni</a:t>
            </a:r>
            <a:r>
              <a:rPr lang="en-US" sz="3200" dirty="0" smtClean="0">
                <a:latin typeface="Monotype Corsiva" pitchFamily="66" charset="0"/>
              </a:rPr>
              <a:t/>
            </a:r>
            <a:br>
              <a:rPr lang="en-US" sz="3200" dirty="0" smtClean="0">
                <a:latin typeface="Monotype Corsiva" pitchFamily="66" charset="0"/>
              </a:rPr>
            </a:br>
            <a:r>
              <a:rPr lang="en-US" sz="3200" dirty="0" err="1" smtClean="0">
                <a:latin typeface="Monotype Corsiva" pitchFamily="66" charset="0"/>
              </a:rPr>
              <a:t>Bolalar</a:t>
            </a:r>
            <a:r>
              <a:rPr lang="en-US" sz="3200" dirty="0" smtClean="0">
                <a:latin typeface="Monotype Corsiva" pitchFamily="66" charset="0"/>
              </a:rPr>
              <a:t> </a:t>
            </a:r>
            <a:r>
              <a:rPr lang="en-US" sz="3200" dirty="0" err="1" smtClean="0">
                <a:latin typeface="Monotype Corsiva" pitchFamily="66" charset="0"/>
              </a:rPr>
              <a:t>kuni</a:t>
            </a:r>
            <a:r>
              <a:rPr lang="en-US" sz="3200" dirty="0" smtClean="0">
                <a:latin typeface="Monotype Corsiva" pitchFamily="66" charset="0"/>
              </a:rPr>
              <a:t/>
            </a:r>
            <a:br>
              <a:rPr lang="en-US" sz="3200" dirty="0" smtClean="0">
                <a:latin typeface="Monotype Corsiva" pitchFamily="66" charset="0"/>
              </a:rPr>
            </a:br>
            <a:r>
              <a:rPr lang="en-US" sz="3200" dirty="0" err="1" smtClean="0">
                <a:latin typeface="Monotype Corsiva" pitchFamily="66" charset="0"/>
              </a:rPr>
              <a:t>Vesak</a:t>
            </a:r>
            <a:r>
              <a:rPr lang="en-US" sz="3200" dirty="0" smtClean="0">
                <a:latin typeface="Monotype Corsiva" pitchFamily="66" charset="0"/>
              </a:rPr>
              <a:t/>
            </a:r>
            <a:br>
              <a:rPr lang="en-US" sz="3200" dirty="0" smtClean="0">
                <a:latin typeface="Monotype Corsiva" pitchFamily="66" charset="0"/>
              </a:rPr>
            </a:br>
            <a:r>
              <a:rPr lang="en-US" sz="3200" dirty="0" err="1" smtClean="0">
                <a:latin typeface="Monotype Corsiva" pitchFamily="66" charset="0"/>
              </a:rPr>
              <a:t>Xotira</a:t>
            </a:r>
            <a:r>
              <a:rPr lang="en-US" sz="3200" dirty="0" smtClean="0">
                <a:latin typeface="Monotype Corsiva" pitchFamily="66" charset="0"/>
              </a:rPr>
              <a:t> </a:t>
            </a:r>
            <a:r>
              <a:rPr lang="en-US" sz="3200" dirty="0" err="1" smtClean="0">
                <a:latin typeface="Monotype Corsiva" pitchFamily="66" charset="0"/>
              </a:rPr>
              <a:t>kuni</a:t>
            </a:r>
            <a:r>
              <a:rPr lang="en-US" sz="3200" dirty="0" smtClean="0">
                <a:latin typeface="Monotype Corsiva" pitchFamily="66" charset="0"/>
              </a:rPr>
              <a:t/>
            </a:r>
            <a:br>
              <a:rPr lang="en-US" sz="3200" dirty="0" smtClean="0">
                <a:latin typeface="Monotype Corsiva" pitchFamily="66" charset="0"/>
              </a:rPr>
            </a:br>
            <a:r>
              <a:rPr lang="en-US" sz="3200" dirty="0" smtClean="0">
                <a:latin typeface="Monotype Corsiva" pitchFamily="66" charset="0"/>
              </a:rPr>
              <a:t>Liberation day</a:t>
            </a:r>
            <a:br>
              <a:rPr lang="en-US" sz="3200" dirty="0" smtClean="0">
                <a:latin typeface="Monotype Corsiva" pitchFamily="66" charset="0"/>
              </a:rPr>
            </a:br>
            <a:r>
              <a:rPr lang="en-US" sz="3200" dirty="0" smtClean="0">
                <a:latin typeface="Monotype Corsiva" pitchFamily="66" charset="0"/>
              </a:rPr>
              <a:t>Mid autumn festival</a:t>
            </a:r>
            <a:br>
              <a:rPr lang="en-US" sz="3200" dirty="0" smtClean="0">
                <a:latin typeface="Monotype Corsiva" pitchFamily="66" charset="0"/>
              </a:rPr>
            </a:br>
            <a:r>
              <a:rPr lang="en-US" sz="3200" dirty="0" err="1" smtClean="0">
                <a:latin typeface="Monotype Corsiva" pitchFamily="66" charset="0"/>
              </a:rPr>
              <a:t>Gaecheonjeol</a:t>
            </a:r>
            <a:r>
              <a:rPr lang="en-US" sz="3200" dirty="0" smtClean="0">
                <a:latin typeface="Monotype Corsiva" pitchFamily="66" charset="0"/>
              </a:rPr>
              <a:t/>
            </a:r>
            <a:br>
              <a:rPr lang="en-US" sz="3200" dirty="0" smtClean="0">
                <a:latin typeface="Monotype Corsiva" pitchFamily="66" charset="0"/>
              </a:rPr>
            </a:br>
            <a:r>
              <a:rPr lang="en-US" sz="3200" dirty="0">
                <a:latin typeface="Monotype Corsiva" pitchFamily="66" charset="0"/>
              </a:rPr>
              <a:t>Hangul </a:t>
            </a:r>
            <a:r>
              <a:rPr lang="en-US" sz="3200" dirty="0" smtClean="0">
                <a:latin typeface="Monotype Corsiva" pitchFamily="66" charset="0"/>
              </a:rPr>
              <a:t>Day</a:t>
            </a:r>
            <a:br>
              <a:rPr lang="en-US" sz="3200" dirty="0" smtClean="0">
                <a:latin typeface="Monotype Corsiva" pitchFamily="66" charset="0"/>
              </a:rPr>
            </a:br>
            <a:r>
              <a:rPr lang="en-US" sz="3200" dirty="0" err="1" smtClean="0">
                <a:latin typeface="Monotype Corsiva" pitchFamily="66" charset="0"/>
              </a:rPr>
              <a:t>Mavlud</a:t>
            </a:r>
            <a:endParaRPr lang="ru-RU" sz="3200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797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Koreyada</a:t>
            </a:r>
            <a:r>
              <a:rPr lang="en-US" dirty="0" smtClean="0"/>
              <a:t> </a:t>
            </a:r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yil</a:t>
            </a:r>
            <a:endParaRPr lang="ru-RU" dirty="0"/>
          </a:p>
        </p:txBody>
      </p:sp>
      <p:pic>
        <p:nvPicPr>
          <p:cNvPr id="1026" name="Picture 2" descr="C:\Documents and Settings\User\Рабочий стол\праздники\новий год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52588"/>
            <a:ext cx="3960440" cy="45847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7" name="Picture 3" descr="C:\Documents and Settings\User\Рабочий стол\праздники\новий год\images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06847" y="1652578"/>
            <a:ext cx="3739385" cy="45621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3195618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err="1" smtClean="0">
                <a:latin typeface="Monotype Corsiva" pitchFamily="66" charset="0"/>
              </a:rPr>
              <a:t>Koreyada</a:t>
            </a:r>
            <a:r>
              <a:rPr lang="en-US" sz="4800" dirty="0" smtClean="0">
                <a:latin typeface="Monotype Corsiva" pitchFamily="66" charset="0"/>
              </a:rPr>
              <a:t> </a:t>
            </a:r>
            <a:r>
              <a:rPr lang="en-US" sz="4800" dirty="0" err="1" smtClean="0">
                <a:latin typeface="Monotype Corsiva" pitchFamily="66" charset="0"/>
              </a:rPr>
              <a:t>yangi</a:t>
            </a:r>
            <a:r>
              <a:rPr lang="en-US" sz="4800" dirty="0" smtClean="0">
                <a:latin typeface="Monotype Corsiva" pitchFamily="66" charset="0"/>
              </a:rPr>
              <a:t> </a:t>
            </a:r>
            <a:r>
              <a:rPr lang="en-US" sz="4800" dirty="0" err="1" smtClean="0">
                <a:latin typeface="Monotype Corsiva" pitchFamily="66" charset="0"/>
              </a:rPr>
              <a:t>yil</a:t>
            </a:r>
            <a:endParaRPr lang="ru-RU" sz="4800" dirty="0">
              <a:latin typeface="Monotype Corsiva" pitchFamily="66" charset="0"/>
            </a:endParaRPr>
          </a:p>
        </p:txBody>
      </p:sp>
      <p:pic>
        <p:nvPicPr>
          <p:cNvPr id="2050" name="Picture 2" descr="C:\Documents and Settings\User\Рабочий стол\праздники\новий год\скачанные файлы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92660"/>
            <a:ext cx="4176464" cy="47166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1" name="Picture 3" descr="C:\Documents and Settings\User\Рабочий стол\праздники\новий год\скачанные файлы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93068" y="1592659"/>
            <a:ext cx="4099412" cy="47175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1866729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6600" dirty="0" err="1" smtClean="0">
                <a:latin typeface="Copperplate Gothic Bold" pitchFamily="34" charset="0"/>
              </a:rPr>
              <a:t>Mustaqillik</a:t>
            </a:r>
            <a:r>
              <a:rPr lang="en-US" sz="6600" dirty="0" smtClean="0">
                <a:latin typeface="Copperplate Gothic Bold" pitchFamily="34" charset="0"/>
              </a:rPr>
              <a:t> </a:t>
            </a:r>
            <a:r>
              <a:rPr lang="en-US" sz="6600" dirty="0" err="1" smtClean="0">
                <a:latin typeface="Copperplate Gothic Bold" pitchFamily="34" charset="0"/>
              </a:rPr>
              <a:t>kuni</a:t>
            </a:r>
            <a:endParaRPr lang="ru-RU" sz="6600" dirty="0"/>
          </a:p>
        </p:txBody>
      </p:sp>
      <p:pic>
        <p:nvPicPr>
          <p:cNvPr id="3074" name="Picture 2" descr="C:\Documents and Settings\User\Рабочий стол\праздники\мустакиллик куни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845" y="1628800"/>
            <a:ext cx="4007309" cy="268207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User\Рабочий стол\праздники\мустакиллик куни\images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614145"/>
            <a:ext cx="4248472" cy="26967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User\Рабочий стол\праздники\мустакиллик куни\images (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3160" y="3692951"/>
            <a:ext cx="4229040" cy="29044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3384984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6600" dirty="0" err="1" smtClean="0">
                <a:latin typeface="Forte" pitchFamily="66" charset="0"/>
              </a:rPr>
              <a:t>Mustaqillik</a:t>
            </a:r>
            <a:r>
              <a:rPr lang="en-US" sz="6600" dirty="0" smtClean="0">
                <a:latin typeface="Forte" pitchFamily="66" charset="0"/>
              </a:rPr>
              <a:t> </a:t>
            </a:r>
            <a:r>
              <a:rPr lang="en-US" sz="6600" dirty="0" err="1" smtClean="0">
                <a:latin typeface="Forte" pitchFamily="66" charset="0"/>
              </a:rPr>
              <a:t>kuni</a:t>
            </a:r>
            <a:endParaRPr lang="ru-RU" sz="6600" dirty="0"/>
          </a:p>
        </p:txBody>
      </p:sp>
      <p:pic>
        <p:nvPicPr>
          <p:cNvPr id="4098" name="Picture 2" descr="C:\Documents and Settings\User\Рабочий стол\праздники\мустакиллик куни\скачанные файлы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1842" y="1546993"/>
            <a:ext cx="4328150" cy="26058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4099" name="Picture 3" descr="C:\Documents and Settings\User\Рабочий стол\праздники\мустакиллик куни\скачанные файлы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546993"/>
            <a:ext cx="4176464" cy="25629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4100" name="Picture 4" descr="C:\Documents and Settings\User\Рабочий стол\праздники\мустакиллик куни\скачанные файлы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5917" y="3861049"/>
            <a:ext cx="4802159" cy="28803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379060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err="1" smtClean="0">
                <a:latin typeface="Forte" pitchFamily="66" charset="0"/>
              </a:rPr>
              <a:t>Bolalar</a:t>
            </a:r>
            <a:r>
              <a:rPr lang="en-US" sz="4800" dirty="0" smtClean="0">
                <a:latin typeface="Forte" pitchFamily="66" charset="0"/>
              </a:rPr>
              <a:t> </a:t>
            </a:r>
            <a:r>
              <a:rPr lang="en-US" sz="4800" dirty="0" err="1" smtClean="0">
                <a:latin typeface="Forte" pitchFamily="66" charset="0"/>
              </a:rPr>
              <a:t>kuni</a:t>
            </a:r>
            <a:endParaRPr lang="ru-RU" sz="4800" dirty="0"/>
          </a:p>
        </p:txBody>
      </p:sp>
      <p:pic>
        <p:nvPicPr>
          <p:cNvPr id="5122" name="Picture 2" descr="C:\Documents and Settings\User\Рабочий стол\праздники\болалар байрами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8118" y="1788732"/>
            <a:ext cx="4427898" cy="46646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5123" name="Picture 3" descr="C:\Documents and Settings\User\Рабочий стол\праздники\болалар байрами\скачанные файлы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484784"/>
            <a:ext cx="4355976" cy="504056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29966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800" dirty="0" err="1">
                <a:solidFill>
                  <a:srgbClr val="775F55"/>
                </a:solidFill>
                <a:latin typeface="Forte" pitchFamily="66" charset="0"/>
              </a:rPr>
              <a:t>Bolalar</a:t>
            </a:r>
            <a:r>
              <a:rPr lang="en-US" sz="4800" dirty="0">
                <a:solidFill>
                  <a:srgbClr val="775F55"/>
                </a:solidFill>
                <a:latin typeface="Forte" pitchFamily="66" charset="0"/>
              </a:rPr>
              <a:t> </a:t>
            </a:r>
            <a:r>
              <a:rPr lang="en-US" sz="4800" dirty="0" err="1">
                <a:solidFill>
                  <a:srgbClr val="775F55"/>
                </a:solidFill>
                <a:latin typeface="Forte" pitchFamily="66" charset="0"/>
              </a:rPr>
              <a:t>kuni</a:t>
            </a:r>
            <a:endParaRPr lang="ru-RU" dirty="0"/>
          </a:p>
        </p:txBody>
      </p:sp>
      <p:pic>
        <p:nvPicPr>
          <p:cNvPr id="6146" name="Picture 2" descr="C:\Documents and Settings\User\Рабочий стол\праздники\болалар байрами\скачанные файлы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5" y="1650999"/>
            <a:ext cx="4176465" cy="314615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Documents and Settings\User\Рабочий стол\праздники\болалар байрами\скачанные файлы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646435"/>
            <a:ext cx="4136524" cy="315071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Documents and Settings\User\Рабочий стол\праздники\болалар байрами\скачанные файлы (3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77608" y="3905173"/>
            <a:ext cx="4108822" cy="28761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67165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latin typeface="Forte" pitchFamily="66" charset="0"/>
              </a:rPr>
              <a:t>Vesak</a:t>
            </a:r>
            <a:r>
              <a:rPr lang="en-US" dirty="0" smtClean="0">
                <a:latin typeface="Forte" pitchFamily="66" charset="0"/>
              </a:rPr>
              <a:t>. </a:t>
            </a:r>
            <a:r>
              <a:rPr lang="en-US" dirty="0" err="1" smtClean="0">
                <a:latin typeface="Forte" pitchFamily="66" charset="0"/>
              </a:rPr>
              <a:t>Buddaning</a:t>
            </a:r>
            <a:r>
              <a:rPr lang="en-US" dirty="0" smtClean="0">
                <a:latin typeface="Forte" pitchFamily="66" charset="0"/>
              </a:rPr>
              <a:t> </a:t>
            </a:r>
            <a:r>
              <a:rPr lang="en-US" dirty="0" err="1" smtClean="0">
                <a:latin typeface="Forte" pitchFamily="66" charset="0"/>
              </a:rPr>
              <a:t>tug’ilgan</a:t>
            </a:r>
            <a:r>
              <a:rPr lang="en-US" dirty="0" smtClean="0">
                <a:latin typeface="Forte" pitchFamily="66" charset="0"/>
              </a:rPr>
              <a:t> </a:t>
            </a:r>
            <a:r>
              <a:rPr lang="en-US" dirty="0" err="1" smtClean="0">
                <a:latin typeface="Forte" pitchFamily="66" charset="0"/>
              </a:rPr>
              <a:t>kuni</a:t>
            </a:r>
            <a:endParaRPr lang="ru-RU" dirty="0"/>
          </a:p>
        </p:txBody>
      </p:sp>
      <p:pic>
        <p:nvPicPr>
          <p:cNvPr id="7170" name="Picture 2" descr="C:\Documents and Settings\User\Рабочий стол\праздники\vesak Buddaning tugilgan kuni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4104456" cy="46085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7171" name="Picture 3" descr="C:\Documents and Settings\User\Рабочий стол\праздники\vesak Buddaning tugilgan kuni\images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81784" y="1556792"/>
            <a:ext cx="4382704" cy="46085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481356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User\Рабочий стол\праздники\vesak Buddaning tugilgan kuni\скачанные файлы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78207"/>
            <a:ext cx="4073098" cy="33279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Documents and Settings\User\Рабочий стол\праздники\vesak Buddaning tugilgan kuni\скачанные файлы (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76596" y="101063"/>
            <a:ext cx="4536504" cy="33279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Documents and Settings\User\Рабочий стол\праздники\vesak Buddaning tugilgan kuni\скачанные файлы (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05146" y="3576428"/>
            <a:ext cx="4536504" cy="30188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Documents and Settings\User\Рабочий стол\праздники\vesak Buddaning tugilgan kuni\скачанные файлы (7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76429"/>
            <a:ext cx="4073098" cy="30188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19611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153400" cy="990600"/>
          </a:xfrm>
        </p:spPr>
        <p:txBody>
          <a:bodyPr>
            <a:noAutofit/>
          </a:bodyPr>
          <a:lstStyle/>
          <a:p>
            <a:pPr algn="ctr"/>
            <a:r>
              <a:rPr lang="en-US" sz="6000" dirty="0" err="1" smtClean="0">
                <a:latin typeface="Forte" pitchFamily="66" charset="0"/>
              </a:rPr>
              <a:t>Xotira</a:t>
            </a:r>
            <a:r>
              <a:rPr lang="en-US" sz="6000" dirty="0" smtClean="0">
                <a:latin typeface="Forte" pitchFamily="66" charset="0"/>
              </a:rPr>
              <a:t> </a:t>
            </a:r>
            <a:r>
              <a:rPr lang="en-US" sz="6000" dirty="0" err="1" smtClean="0">
                <a:latin typeface="Forte" pitchFamily="66" charset="0"/>
              </a:rPr>
              <a:t>kuni</a:t>
            </a:r>
            <a:endParaRPr lang="ru-RU" sz="6000" dirty="0"/>
          </a:p>
        </p:txBody>
      </p:sp>
      <p:pic>
        <p:nvPicPr>
          <p:cNvPr id="9218" name="Picture 2" descr="C:\Documents and Settings\User\Рабочий стол\праздники\Xotira kuni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34108"/>
            <a:ext cx="4914400" cy="50352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Documents and Settings\User\Рабочий стол\праздники\Xotira kuni\images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37928" y="1628800"/>
            <a:ext cx="3726560" cy="503525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54998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User\Рабочий стол\праздники\Xotira kuni\images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4306" y="196865"/>
            <a:ext cx="4787503" cy="317432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Documents and Settings\User\Рабочий стол\праздники\Xotira kuni\images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16632"/>
            <a:ext cx="3797051" cy="325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Documents and Settings\User\Рабочий стол\праздники\Xotira kuni\скачанные файлы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3458851"/>
            <a:ext cx="7704856" cy="3210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4708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 err="1" smtClean="0">
                <a:latin typeface="Forte" pitchFamily="66" charset="0"/>
              </a:rPr>
              <a:t>Ozodlik</a:t>
            </a:r>
            <a:r>
              <a:rPr lang="en-US" sz="5400" dirty="0" smtClean="0">
                <a:latin typeface="Forte" pitchFamily="66" charset="0"/>
              </a:rPr>
              <a:t> </a:t>
            </a:r>
            <a:r>
              <a:rPr lang="en-US" sz="5400" dirty="0" err="1" smtClean="0">
                <a:latin typeface="Forte" pitchFamily="66" charset="0"/>
              </a:rPr>
              <a:t>kuni</a:t>
            </a:r>
            <a:endParaRPr lang="ru-RU" sz="5400" dirty="0"/>
          </a:p>
        </p:txBody>
      </p:sp>
      <p:pic>
        <p:nvPicPr>
          <p:cNvPr id="11266" name="Picture 2" descr="C:\Documents and Settings\User\Рабочий стол\праздники\Liberation day in Soth Korea\images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614741"/>
            <a:ext cx="4104456" cy="49826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Documents and Settings\User\Рабочий стол\праздники\Liberation day in Soth Korea\images (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542733"/>
            <a:ext cx="4680520" cy="49826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12368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Documents and Settings\User\Рабочий стол\праздники\Liberation day in Soth Korea\images 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86903" y="3212976"/>
            <a:ext cx="3977585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Documents and Settings\User\Рабочий стол\праздники\Liberation day in Soth Korea\скачанные файлы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68141"/>
            <a:ext cx="8280920" cy="30008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2293" name="Picture 5" descr="C:\Documents and Settings\User\Рабочий стол\праздники\Liberation day in Soth Korea\скачанные файлы (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1" y="3212976"/>
            <a:ext cx="4637803" cy="3096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20549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 err="1" smtClean="0">
                <a:latin typeface="Forte" pitchFamily="66" charset="0"/>
              </a:rPr>
              <a:t>O’rta</a:t>
            </a:r>
            <a:r>
              <a:rPr lang="en-US" sz="5400" dirty="0" smtClean="0">
                <a:latin typeface="Forte" pitchFamily="66" charset="0"/>
              </a:rPr>
              <a:t> </a:t>
            </a:r>
            <a:r>
              <a:rPr lang="en-US" sz="5400" dirty="0" err="1" smtClean="0">
                <a:latin typeface="Forte" pitchFamily="66" charset="0"/>
              </a:rPr>
              <a:t>kuz</a:t>
            </a:r>
            <a:r>
              <a:rPr lang="en-US" sz="5400" dirty="0" smtClean="0">
                <a:latin typeface="Forte" pitchFamily="66" charset="0"/>
              </a:rPr>
              <a:t> </a:t>
            </a:r>
            <a:r>
              <a:rPr lang="en-US" sz="5400" dirty="0" err="1" smtClean="0">
                <a:latin typeface="Forte" pitchFamily="66" charset="0"/>
              </a:rPr>
              <a:t>festivali</a:t>
            </a:r>
            <a:endParaRPr lang="ru-RU" sz="5400" dirty="0"/>
          </a:p>
        </p:txBody>
      </p:sp>
      <p:pic>
        <p:nvPicPr>
          <p:cNvPr id="13315" name="Picture 3" descr="C:\Documents and Settings\User\Рабочий стол\праздники\Mid autumn festival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6792"/>
            <a:ext cx="4032448" cy="489654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Documents and Settings\User\Рабочий стол\праздники\Mid autumn festival\images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556792"/>
            <a:ext cx="4536504" cy="489654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92875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Documents and Settings\User\Рабочий стол\праздники\Mid autumn festival\images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80361" y="2563242"/>
            <a:ext cx="4618568" cy="2089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C:\Documents and Settings\User\Рабочий стол\праздники\Mid autumn festival\images (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13422" y="4794098"/>
            <a:ext cx="4135042" cy="17430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C:\Documents and Settings\User\Рабочий стол\праздники\Mid autumn festival\images (5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9141" y="5027338"/>
            <a:ext cx="4240851" cy="157879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C:\Documents and Settings\User\Рабочий стол\праздники\Mid autumn festival\скачанные файлы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7133" y="2563242"/>
            <a:ext cx="3880811" cy="24640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43" name="Picture 7" descr="C:\Documents and Settings\User\Рабочий стол\праздники\Mid autumn festival\скачанные файлы (1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63889" y="116633"/>
            <a:ext cx="4135040" cy="238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C:\Documents and Settings\User\Рабочий стол\праздники\Mid autumn festival\скачанные файлы (2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7134" y="116632"/>
            <a:ext cx="4376754" cy="2374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Documents and Settings\User\Рабочий стол\праздники\Mid autumn festival\images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01904" y="2563242"/>
            <a:ext cx="4618568" cy="20898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Documents and Settings\User\Рабочий стол\праздники\Mid autumn festival\скачанные файлы (1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5432" y="116633"/>
            <a:ext cx="4135040" cy="23852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C:\Documents and Settings\User\Рабочий стол\праздники\Mid autumn festival\скачанные файлы (2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518" y="116632"/>
            <a:ext cx="4376754" cy="237460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8501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6000" dirty="0" err="1">
                <a:latin typeface="Forte" pitchFamily="66" charset="0"/>
              </a:rPr>
              <a:t>Gaecheonjeol</a:t>
            </a:r>
            <a:endParaRPr lang="ru-RU" sz="6000" dirty="0"/>
          </a:p>
        </p:txBody>
      </p:sp>
      <p:pic>
        <p:nvPicPr>
          <p:cNvPr id="15362" name="Picture 2" descr="C:\Documents and Settings\User\Рабочий стол\праздники\Gaecheonjeol\скачанные файлы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4613115" cy="468052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Documents and Settings\User\Рабочий стол\праздники\Gaecheonjeol\images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643840"/>
            <a:ext cx="3816424" cy="48094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27911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Documents and Settings\User\Рабочий стол\праздники\Gaecheonjeol\скачанные файлы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28" y="3501008"/>
            <a:ext cx="4032449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C:\Documents and Settings\User\Рабочий стол\праздники\Gaecheonjeol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3429000"/>
            <a:ext cx="4248472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5" descr="C:\Documents and Settings\User\Рабочий стол\праздники\Gaecheonjeol\скачанные файлы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88640"/>
            <a:ext cx="4202922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C:\Documents and Settings\User\Рабочий стол\праздники\Gaecheonjeol\скачанные файлы (1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35099"/>
            <a:ext cx="4074558" cy="2977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70262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Forte" pitchFamily="66" charset="0"/>
              </a:rPr>
              <a:t>Hangul day</a:t>
            </a:r>
            <a:endParaRPr lang="ru-RU" dirty="0"/>
          </a:p>
        </p:txBody>
      </p:sp>
      <p:pic>
        <p:nvPicPr>
          <p:cNvPr id="17410" name="Picture 2" descr="C:\Documents and Settings\User\Рабочий стол\праздники\Hangul day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717032"/>
            <a:ext cx="4176464" cy="2338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C:\Documents and Settings\User\Рабочий стол\праздники\Hangul day\images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9014" y="3933056"/>
            <a:ext cx="3474094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C:\Documents and Settings\User\Рабочий стол\праздники\Hangul day\images (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79681" y="1270289"/>
            <a:ext cx="4796775" cy="2230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Picture 5" descr="C:\Documents and Settings\User\Рабочий стол\праздники\Hangul day\скачанные файлы (3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68760"/>
            <a:ext cx="316835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15748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Обыч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201</TotalTime>
  <Words>33</Words>
  <Application>Microsoft Office PowerPoint</Application>
  <PresentationFormat>Экран (4:3)</PresentationFormat>
  <Paragraphs>14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19</vt:i4>
      </vt:variant>
    </vt:vector>
  </HeadingPairs>
  <TitlesOfParts>
    <vt:vector size="21" baseType="lpstr">
      <vt:lpstr>Обычная</vt:lpstr>
      <vt:lpstr>Солнцестояние</vt:lpstr>
      <vt:lpstr>Слайд 1</vt:lpstr>
      <vt:lpstr>Koreya bayramlari Yangi yil kuni Koreya yangi yili Mustaqillik kuni Bolalar kuni Vesak Xotira kuni Liberation day Mid autumn festival Gaecheonjeol Hangul Day Mavlud</vt:lpstr>
      <vt:lpstr>Koreyada yangi yil</vt:lpstr>
      <vt:lpstr>Koreyada yangi yil</vt:lpstr>
      <vt:lpstr>Mustaqillik kuni</vt:lpstr>
      <vt:lpstr>Mustaqillik kuni</vt:lpstr>
      <vt:lpstr>Bolalar kuni</vt:lpstr>
      <vt:lpstr>Bolalar kuni</vt:lpstr>
      <vt:lpstr>Vesak. Buddaning tug’ilgan kuni</vt:lpstr>
      <vt:lpstr>Слайд 10</vt:lpstr>
      <vt:lpstr>Xotira kuni</vt:lpstr>
      <vt:lpstr>Слайд 12</vt:lpstr>
      <vt:lpstr>Ozodlik kuni</vt:lpstr>
      <vt:lpstr>Слайд 14</vt:lpstr>
      <vt:lpstr>O’rta kuz festivali</vt:lpstr>
      <vt:lpstr>Слайд 16</vt:lpstr>
      <vt:lpstr>Gaecheonjeol</vt:lpstr>
      <vt:lpstr>Слайд 18</vt:lpstr>
      <vt:lpstr>Hangul day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Yangi yil kuni Koreya yangi yili Mustaqillik kuni Bolalar kuni Vesak Xotira kuni Liberation day </dc:title>
  <cp:lastModifiedBy>User</cp:lastModifiedBy>
  <cp:revision>12</cp:revision>
  <dcterms:modified xsi:type="dcterms:W3CDTF">2016-04-14T07:16:10Z</dcterms:modified>
</cp:coreProperties>
</file>