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3" r:id="rId1"/>
    <p:sldMasterId id="2147483827" r:id="rId2"/>
  </p:sldMasterIdLst>
  <p:notesMasterIdLst>
    <p:notesMasterId r:id="rId22"/>
  </p:notesMasterIdLst>
  <p:sldIdLst>
    <p:sldId id="256" r:id="rId3"/>
    <p:sldId id="257" r:id="rId4"/>
    <p:sldId id="266" r:id="rId5"/>
    <p:sldId id="258" r:id="rId6"/>
    <p:sldId id="259" r:id="rId7"/>
    <p:sldId id="274" r:id="rId8"/>
    <p:sldId id="260" r:id="rId9"/>
    <p:sldId id="271" r:id="rId10"/>
    <p:sldId id="261" r:id="rId11"/>
    <p:sldId id="269" r:id="rId12"/>
    <p:sldId id="262" r:id="rId13"/>
    <p:sldId id="267" r:id="rId14"/>
    <p:sldId id="263" r:id="rId15"/>
    <p:sldId id="272" r:id="rId16"/>
    <p:sldId id="264" r:id="rId17"/>
    <p:sldId id="265" r:id="rId18"/>
    <p:sldId id="273" r:id="rId19"/>
    <p:sldId id="268" r:id="rId20"/>
    <p:sldId id="270" r:id="rId21"/>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Franklin Gothic Book" pitchFamily="34" charset="0"/>
        <a:ea typeface="+mn-ea"/>
        <a:cs typeface="+mn-cs"/>
      </a:defRPr>
    </a:lvl1pPr>
    <a:lvl2pPr marL="457200" algn="l" rtl="0" fontAlgn="base">
      <a:spcBef>
        <a:spcPct val="0"/>
      </a:spcBef>
      <a:spcAft>
        <a:spcPct val="0"/>
      </a:spcAft>
      <a:defRPr kern="1200">
        <a:solidFill>
          <a:schemeClr val="tx1"/>
        </a:solidFill>
        <a:latin typeface="Franklin Gothic Book" pitchFamily="34" charset="0"/>
        <a:ea typeface="+mn-ea"/>
        <a:cs typeface="+mn-cs"/>
      </a:defRPr>
    </a:lvl2pPr>
    <a:lvl3pPr marL="914400" algn="l" rtl="0" fontAlgn="base">
      <a:spcBef>
        <a:spcPct val="0"/>
      </a:spcBef>
      <a:spcAft>
        <a:spcPct val="0"/>
      </a:spcAft>
      <a:defRPr kern="1200">
        <a:solidFill>
          <a:schemeClr val="tx1"/>
        </a:solidFill>
        <a:latin typeface="Franklin Gothic Book" pitchFamily="34" charset="0"/>
        <a:ea typeface="+mn-ea"/>
        <a:cs typeface="+mn-cs"/>
      </a:defRPr>
    </a:lvl3pPr>
    <a:lvl4pPr marL="1371600" algn="l" rtl="0" fontAlgn="base">
      <a:spcBef>
        <a:spcPct val="0"/>
      </a:spcBef>
      <a:spcAft>
        <a:spcPct val="0"/>
      </a:spcAft>
      <a:defRPr kern="1200">
        <a:solidFill>
          <a:schemeClr val="tx1"/>
        </a:solidFill>
        <a:latin typeface="Franklin Gothic Book" pitchFamily="34" charset="0"/>
        <a:ea typeface="+mn-ea"/>
        <a:cs typeface="+mn-cs"/>
      </a:defRPr>
    </a:lvl4pPr>
    <a:lvl5pPr marL="1828800" algn="l" rtl="0" fontAlgn="base">
      <a:spcBef>
        <a:spcPct val="0"/>
      </a:spcBef>
      <a:spcAft>
        <a:spcPct val="0"/>
      </a:spcAft>
      <a:defRPr kern="1200">
        <a:solidFill>
          <a:schemeClr val="tx1"/>
        </a:solidFill>
        <a:latin typeface="Franklin Gothic Book" pitchFamily="34" charset="0"/>
        <a:ea typeface="+mn-ea"/>
        <a:cs typeface="+mn-cs"/>
      </a:defRPr>
    </a:lvl5pPr>
    <a:lvl6pPr marL="2286000" algn="l" defTabSz="914400" rtl="0" eaLnBrk="1" latinLnBrk="0" hangingPunct="1">
      <a:defRPr kern="1200">
        <a:solidFill>
          <a:schemeClr val="tx1"/>
        </a:solidFill>
        <a:latin typeface="Franklin Gothic Book" pitchFamily="34" charset="0"/>
        <a:ea typeface="+mn-ea"/>
        <a:cs typeface="+mn-cs"/>
      </a:defRPr>
    </a:lvl6pPr>
    <a:lvl7pPr marL="2743200" algn="l" defTabSz="914400" rtl="0" eaLnBrk="1" latinLnBrk="0" hangingPunct="1">
      <a:defRPr kern="1200">
        <a:solidFill>
          <a:schemeClr val="tx1"/>
        </a:solidFill>
        <a:latin typeface="Franklin Gothic Book" pitchFamily="34" charset="0"/>
        <a:ea typeface="+mn-ea"/>
        <a:cs typeface="+mn-cs"/>
      </a:defRPr>
    </a:lvl7pPr>
    <a:lvl8pPr marL="3200400" algn="l" defTabSz="914400" rtl="0" eaLnBrk="1" latinLnBrk="0" hangingPunct="1">
      <a:defRPr kern="1200">
        <a:solidFill>
          <a:schemeClr val="tx1"/>
        </a:solidFill>
        <a:latin typeface="Franklin Gothic Book" pitchFamily="34" charset="0"/>
        <a:ea typeface="+mn-ea"/>
        <a:cs typeface="+mn-cs"/>
      </a:defRPr>
    </a:lvl8pPr>
    <a:lvl9pPr marL="3657600" algn="l" defTabSz="914400" rtl="0" eaLnBrk="1" latinLnBrk="0" hangingPunct="1">
      <a:defRPr kern="1200">
        <a:solidFill>
          <a:schemeClr val="tx1"/>
        </a:solidFill>
        <a:latin typeface="Franklin Gothic Book"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901081"/>
    <a:srgbClr val="068C9A"/>
    <a:srgbClr val="2704B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8" d="100"/>
          <a:sy n="88" d="100"/>
        </p:scale>
        <p:origin x="-1062"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4FFA26-4A31-49DB-9A91-F1FEB5977DB7}" type="datetimeFigureOut">
              <a:rPr lang="ru-RU" smtClean="0"/>
              <a:t>14.04.2016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ECA2347-E435-4C30-99B9-7301F1D68244}" type="slidenum">
              <a:rPr lang="ru-RU" smtClean="0"/>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Date Placeholder 29"/>
          <p:cNvSpPr>
            <a:spLocks noGrp="1"/>
          </p:cNvSpPr>
          <p:nvPr>
            <p:ph type="dt" sz="half" idx="10"/>
          </p:nvPr>
        </p:nvSpPr>
        <p:spPr/>
        <p:txBody>
          <a:bodyPr/>
          <a:lstStyle>
            <a:lvl1pPr>
              <a:defRPr/>
            </a:lvl1pPr>
          </a:lstStyle>
          <a:p>
            <a:pPr>
              <a:defRPr/>
            </a:pPr>
            <a:fld id="{015B85CC-76D9-4EEC-8687-B2065BD10F19}" type="datetime1">
              <a:rPr lang="ru-RU" smtClean="0"/>
              <a:t>14.04.2016</a:t>
            </a:fld>
            <a:endParaRPr lang="ru-RU"/>
          </a:p>
        </p:txBody>
      </p:sp>
      <p:sp>
        <p:nvSpPr>
          <p:cNvPr id="5" name="Footer Placeholder 18"/>
          <p:cNvSpPr>
            <a:spLocks noGrp="1"/>
          </p:cNvSpPr>
          <p:nvPr>
            <p:ph type="ftr" sz="quarter" idx="11"/>
          </p:nvPr>
        </p:nvSpPr>
        <p:spPr/>
        <p:txBody>
          <a:bodyPr/>
          <a:lstStyle>
            <a:lvl1pPr>
              <a:defRPr/>
            </a:lvl1pPr>
          </a:lstStyle>
          <a:p>
            <a:pPr>
              <a:defRPr/>
            </a:pPr>
            <a:r>
              <a:rPr lang="en-US" smtClean="0"/>
              <a:t>SAMDCHTIARM</a:t>
            </a:r>
            <a:endParaRPr lang="ru-RU"/>
          </a:p>
        </p:txBody>
      </p:sp>
      <p:sp>
        <p:nvSpPr>
          <p:cNvPr id="6" name="Slide Number Placeholder 26"/>
          <p:cNvSpPr>
            <a:spLocks noGrp="1"/>
          </p:cNvSpPr>
          <p:nvPr>
            <p:ph type="sldNum" sz="quarter" idx="12"/>
          </p:nvPr>
        </p:nvSpPr>
        <p:spPr/>
        <p:txBody>
          <a:bodyPr/>
          <a:lstStyle>
            <a:lvl1pPr>
              <a:defRPr/>
            </a:lvl1pPr>
          </a:lstStyle>
          <a:p>
            <a:pPr>
              <a:defRPr/>
            </a:pPr>
            <a:fld id="{93068CB3-CF6A-4A6D-8D1F-5DF22B83EFBF}"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9"/>
          <p:cNvSpPr>
            <a:spLocks noGrp="1"/>
          </p:cNvSpPr>
          <p:nvPr>
            <p:ph type="dt" sz="half" idx="10"/>
          </p:nvPr>
        </p:nvSpPr>
        <p:spPr/>
        <p:txBody>
          <a:bodyPr/>
          <a:lstStyle>
            <a:lvl1pPr>
              <a:defRPr/>
            </a:lvl1pPr>
          </a:lstStyle>
          <a:p>
            <a:pPr>
              <a:defRPr/>
            </a:pPr>
            <a:fld id="{1382527F-F896-497D-8A6F-FC4C9A541ED2}" type="datetime1">
              <a:rPr lang="ru-RU" smtClean="0"/>
              <a:t>14.04.2016</a:t>
            </a:fld>
            <a:endParaRPr lang="ru-RU"/>
          </a:p>
        </p:txBody>
      </p:sp>
      <p:sp>
        <p:nvSpPr>
          <p:cNvPr id="5" name="Footer Placeholder 21"/>
          <p:cNvSpPr>
            <a:spLocks noGrp="1"/>
          </p:cNvSpPr>
          <p:nvPr>
            <p:ph type="ftr" sz="quarter" idx="11"/>
          </p:nvPr>
        </p:nvSpPr>
        <p:spPr/>
        <p:txBody>
          <a:bodyPr/>
          <a:lstStyle>
            <a:lvl1pPr>
              <a:defRPr/>
            </a:lvl1pPr>
          </a:lstStyle>
          <a:p>
            <a:pPr>
              <a:defRPr/>
            </a:pPr>
            <a:r>
              <a:rPr lang="en-US" smtClean="0"/>
              <a:t>SAMDCHTIARM</a:t>
            </a:r>
            <a:endParaRPr lang="ru-RU"/>
          </a:p>
        </p:txBody>
      </p:sp>
      <p:sp>
        <p:nvSpPr>
          <p:cNvPr id="6" name="Slide Number Placeholder 17"/>
          <p:cNvSpPr>
            <a:spLocks noGrp="1"/>
          </p:cNvSpPr>
          <p:nvPr>
            <p:ph type="sldNum" sz="quarter" idx="12"/>
          </p:nvPr>
        </p:nvSpPr>
        <p:spPr/>
        <p:txBody>
          <a:bodyPr/>
          <a:lstStyle>
            <a:lvl1pPr>
              <a:defRPr/>
            </a:lvl1pPr>
          </a:lstStyle>
          <a:p>
            <a:pPr>
              <a:defRPr/>
            </a:pPr>
            <a:fld id="{8E7210C1-36B6-4818-9A21-E2852AC9C859}"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fld id="{98BC368B-27C0-4C06-8E4E-2062CE672CCC}" type="datetime1">
              <a:rPr lang="ru-RU" smtClean="0"/>
              <a:t>14.04.2016</a:t>
            </a:fld>
            <a:endParaRPr lang="ru-RU"/>
          </a:p>
        </p:txBody>
      </p:sp>
      <p:sp>
        <p:nvSpPr>
          <p:cNvPr id="5" name="Footer Placeholder 4"/>
          <p:cNvSpPr>
            <a:spLocks noGrp="1"/>
          </p:cNvSpPr>
          <p:nvPr>
            <p:ph type="ftr" sz="quarter" idx="11"/>
          </p:nvPr>
        </p:nvSpPr>
        <p:spPr/>
        <p:txBody>
          <a:bodyPr/>
          <a:lstStyle>
            <a:lvl1pPr>
              <a:defRPr/>
            </a:lvl1pPr>
          </a:lstStyle>
          <a:p>
            <a:pPr>
              <a:defRPr/>
            </a:pPr>
            <a:r>
              <a:rPr lang="en-US" smtClean="0"/>
              <a:t>SAMDCHTIARM</a:t>
            </a:r>
            <a:endParaRPr lang="ru-RU"/>
          </a:p>
        </p:txBody>
      </p:sp>
      <p:sp>
        <p:nvSpPr>
          <p:cNvPr id="6" name="Slide Number Placeholder 5"/>
          <p:cNvSpPr>
            <a:spLocks noGrp="1"/>
          </p:cNvSpPr>
          <p:nvPr>
            <p:ph type="sldNum" sz="quarter" idx="12"/>
          </p:nvPr>
        </p:nvSpPr>
        <p:spPr/>
        <p:txBody>
          <a:bodyPr/>
          <a:lstStyle>
            <a:lvl1pPr>
              <a:defRPr/>
            </a:lvl1pPr>
          </a:lstStyle>
          <a:p>
            <a:pPr>
              <a:defRPr/>
            </a:pPr>
            <a:fld id="{E29FE8A3-614D-456D-8B44-80D27E0B6B86}"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Date Placeholder 9"/>
          <p:cNvSpPr>
            <a:spLocks noGrp="1"/>
          </p:cNvSpPr>
          <p:nvPr>
            <p:ph type="dt" sz="half" idx="10"/>
          </p:nvPr>
        </p:nvSpPr>
        <p:spPr/>
        <p:txBody>
          <a:bodyPr/>
          <a:lstStyle>
            <a:lvl1pPr>
              <a:defRPr/>
            </a:lvl1pPr>
          </a:lstStyle>
          <a:p>
            <a:pPr>
              <a:defRPr/>
            </a:pPr>
            <a:fld id="{D116757E-F975-4DA3-BC59-8A0225938DA8}" type="datetime1">
              <a:rPr lang="ru-RU" smtClean="0"/>
              <a:t>14.04.2016</a:t>
            </a:fld>
            <a:endParaRPr lang="ru-RU"/>
          </a:p>
        </p:txBody>
      </p:sp>
      <p:sp>
        <p:nvSpPr>
          <p:cNvPr id="6" name="Footer Placeholder 21"/>
          <p:cNvSpPr>
            <a:spLocks noGrp="1"/>
          </p:cNvSpPr>
          <p:nvPr>
            <p:ph type="ftr" sz="quarter" idx="11"/>
          </p:nvPr>
        </p:nvSpPr>
        <p:spPr/>
        <p:txBody>
          <a:bodyPr/>
          <a:lstStyle>
            <a:lvl1pPr>
              <a:defRPr/>
            </a:lvl1pPr>
          </a:lstStyle>
          <a:p>
            <a:pPr>
              <a:defRPr/>
            </a:pPr>
            <a:r>
              <a:rPr lang="en-US" smtClean="0"/>
              <a:t>SAMDCHTIARM</a:t>
            </a:r>
            <a:endParaRPr lang="ru-RU"/>
          </a:p>
        </p:txBody>
      </p:sp>
      <p:sp>
        <p:nvSpPr>
          <p:cNvPr id="7" name="Slide Number Placeholder 17"/>
          <p:cNvSpPr>
            <a:spLocks noGrp="1"/>
          </p:cNvSpPr>
          <p:nvPr>
            <p:ph type="sldNum" sz="quarter" idx="12"/>
          </p:nvPr>
        </p:nvSpPr>
        <p:spPr/>
        <p:txBody>
          <a:bodyPr/>
          <a:lstStyle>
            <a:lvl1pPr>
              <a:defRPr/>
            </a:lvl1pPr>
          </a:lstStyle>
          <a:p>
            <a:pPr>
              <a:defRPr/>
            </a:pPr>
            <a:fld id="{8A9CFE02-5B5C-4802-B732-740B1172D337}"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Date Placeholder 9"/>
          <p:cNvSpPr>
            <a:spLocks noGrp="1"/>
          </p:cNvSpPr>
          <p:nvPr>
            <p:ph type="dt" sz="half" idx="10"/>
          </p:nvPr>
        </p:nvSpPr>
        <p:spPr/>
        <p:txBody>
          <a:bodyPr/>
          <a:lstStyle>
            <a:lvl1pPr>
              <a:defRPr/>
            </a:lvl1pPr>
          </a:lstStyle>
          <a:p>
            <a:pPr>
              <a:defRPr/>
            </a:pPr>
            <a:fld id="{10CB83EF-AAFE-4312-9E2E-D6C9213E2DA4}" type="datetime1">
              <a:rPr lang="ru-RU" smtClean="0"/>
              <a:t>14.04.2016</a:t>
            </a:fld>
            <a:endParaRPr lang="ru-RU"/>
          </a:p>
        </p:txBody>
      </p:sp>
      <p:sp>
        <p:nvSpPr>
          <p:cNvPr id="8" name="Footer Placeholder 21"/>
          <p:cNvSpPr>
            <a:spLocks noGrp="1"/>
          </p:cNvSpPr>
          <p:nvPr>
            <p:ph type="ftr" sz="quarter" idx="11"/>
          </p:nvPr>
        </p:nvSpPr>
        <p:spPr/>
        <p:txBody>
          <a:bodyPr/>
          <a:lstStyle>
            <a:lvl1pPr>
              <a:defRPr/>
            </a:lvl1pPr>
          </a:lstStyle>
          <a:p>
            <a:pPr>
              <a:defRPr/>
            </a:pPr>
            <a:r>
              <a:rPr lang="en-US" smtClean="0"/>
              <a:t>SAMDCHTIARM</a:t>
            </a:r>
            <a:endParaRPr lang="ru-RU"/>
          </a:p>
        </p:txBody>
      </p:sp>
      <p:sp>
        <p:nvSpPr>
          <p:cNvPr id="9" name="Slide Number Placeholder 17"/>
          <p:cNvSpPr>
            <a:spLocks noGrp="1"/>
          </p:cNvSpPr>
          <p:nvPr>
            <p:ph type="sldNum" sz="quarter" idx="12"/>
          </p:nvPr>
        </p:nvSpPr>
        <p:spPr/>
        <p:txBody>
          <a:bodyPr/>
          <a:lstStyle>
            <a:lvl1pPr>
              <a:defRPr/>
            </a:lvl1pPr>
          </a:lstStyle>
          <a:p>
            <a:pPr>
              <a:defRPr/>
            </a:pPr>
            <a:fld id="{2AECA222-4144-49F2-B74C-848C92496EAF}"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Date Placeholder 9"/>
          <p:cNvSpPr>
            <a:spLocks noGrp="1"/>
          </p:cNvSpPr>
          <p:nvPr>
            <p:ph type="dt" sz="half" idx="10"/>
          </p:nvPr>
        </p:nvSpPr>
        <p:spPr/>
        <p:txBody>
          <a:bodyPr/>
          <a:lstStyle>
            <a:lvl1pPr>
              <a:defRPr/>
            </a:lvl1pPr>
          </a:lstStyle>
          <a:p>
            <a:pPr>
              <a:defRPr/>
            </a:pPr>
            <a:fld id="{5E964E4A-C145-4C29-8906-5F3A84B97C04}" type="datetime1">
              <a:rPr lang="ru-RU" smtClean="0"/>
              <a:t>14.04.2016</a:t>
            </a:fld>
            <a:endParaRPr lang="ru-RU"/>
          </a:p>
        </p:txBody>
      </p:sp>
      <p:sp>
        <p:nvSpPr>
          <p:cNvPr id="4" name="Footer Placeholder 21"/>
          <p:cNvSpPr>
            <a:spLocks noGrp="1"/>
          </p:cNvSpPr>
          <p:nvPr>
            <p:ph type="ftr" sz="quarter" idx="11"/>
          </p:nvPr>
        </p:nvSpPr>
        <p:spPr/>
        <p:txBody>
          <a:bodyPr/>
          <a:lstStyle>
            <a:lvl1pPr>
              <a:defRPr/>
            </a:lvl1pPr>
          </a:lstStyle>
          <a:p>
            <a:pPr>
              <a:defRPr/>
            </a:pPr>
            <a:r>
              <a:rPr lang="en-US" smtClean="0"/>
              <a:t>SAMDCHTIARM</a:t>
            </a:r>
            <a:endParaRPr lang="ru-RU"/>
          </a:p>
        </p:txBody>
      </p:sp>
      <p:sp>
        <p:nvSpPr>
          <p:cNvPr id="5" name="Slide Number Placeholder 17"/>
          <p:cNvSpPr>
            <a:spLocks noGrp="1"/>
          </p:cNvSpPr>
          <p:nvPr>
            <p:ph type="sldNum" sz="quarter" idx="12"/>
          </p:nvPr>
        </p:nvSpPr>
        <p:spPr/>
        <p:txBody>
          <a:bodyPr/>
          <a:lstStyle>
            <a:lvl1pPr>
              <a:defRPr/>
            </a:lvl1pPr>
          </a:lstStyle>
          <a:p>
            <a:pPr>
              <a:defRPr/>
            </a:pPr>
            <a:fld id="{A112D12C-AE67-4121-B810-225DBA5F2A07}"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87E69933-93D0-415A-ACF4-993CB15A9094}" type="datetime1">
              <a:rPr lang="ru-RU" smtClean="0"/>
              <a:t>14.04.2016</a:t>
            </a:fld>
            <a:endParaRPr lang="ru-RU"/>
          </a:p>
        </p:txBody>
      </p:sp>
      <p:sp>
        <p:nvSpPr>
          <p:cNvPr id="3" name="Footer Placeholder 21"/>
          <p:cNvSpPr>
            <a:spLocks noGrp="1"/>
          </p:cNvSpPr>
          <p:nvPr>
            <p:ph type="ftr" sz="quarter" idx="11"/>
          </p:nvPr>
        </p:nvSpPr>
        <p:spPr/>
        <p:txBody>
          <a:bodyPr/>
          <a:lstStyle>
            <a:lvl1pPr>
              <a:defRPr/>
            </a:lvl1pPr>
          </a:lstStyle>
          <a:p>
            <a:pPr>
              <a:defRPr/>
            </a:pPr>
            <a:r>
              <a:rPr lang="en-US" smtClean="0"/>
              <a:t>SAMDCHTIARM</a:t>
            </a:r>
            <a:endParaRPr lang="ru-RU"/>
          </a:p>
        </p:txBody>
      </p:sp>
      <p:sp>
        <p:nvSpPr>
          <p:cNvPr id="4" name="Slide Number Placeholder 17"/>
          <p:cNvSpPr>
            <a:spLocks noGrp="1"/>
          </p:cNvSpPr>
          <p:nvPr>
            <p:ph type="sldNum" sz="quarter" idx="12"/>
          </p:nvPr>
        </p:nvSpPr>
        <p:spPr/>
        <p:txBody>
          <a:bodyPr/>
          <a:lstStyle>
            <a:lvl1pPr>
              <a:defRPr/>
            </a:lvl1pPr>
          </a:lstStyle>
          <a:p>
            <a:pPr>
              <a:defRPr/>
            </a:pPr>
            <a:fld id="{68E71B9A-4BC4-46F4-A519-83D78D86D8C1}"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Date Placeholder 9"/>
          <p:cNvSpPr>
            <a:spLocks noGrp="1"/>
          </p:cNvSpPr>
          <p:nvPr>
            <p:ph type="dt" sz="half" idx="10"/>
          </p:nvPr>
        </p:nvSpPr>
        <p:spPr/>
        <p:txBody>
          <a:bodyPr/>
          <a:lstStyle>
            <a:lvl1pPr>
              <a:defRPr/>
            </a:lvl1pPr>
          </a:lstStyle>
          <a:p>
            <a:pPr>
              <a:defRPr/>
            </a:pPr>
            <a:fld id="{CB138BF5-F330-4E1F-B028-635F1203C021}" type="datetime1">
              <a:rPr lang="ru-RU" smtClean="0"/>
              <a:t>14.04.2016</a:t>
            </a:fld>
            <a:endParaRPr lang="ru-RU"/>
          </a:p>
        </p:txBody>
      </p:sp>
      <p:sp>
        <p:nvSpPr>
          <p:cNvPr id="6" name="Footer Placeholder 21"/>
          <p:cNvSpPr>
            <a:spLocks noGrp="1"/>
          </p:cNvSpPr>
          <p:nvPr>
            <p:ph type="ftr" sz="quarter" idx="11"/>
          </p:nvPr>
        </p:nvSpPr>
        <p:spPr/>
        <p:txBody>
          <a:bodyPr/>
          <a:lstStyle>
            <a:lvl1pPr>
              <a:defRPr/>
            </a:lvl1pPr>
          </a:lstStyle>
          <a:p>
            <a:pPr>
              <a:defRPr/>
            </a:pPr>
            <a:r>
              <a:rPr lang="en-US" smtClean="0"/>
              <a:t>SAMDCHTIARM</a:t>
            </a:r>
            <a:endParaRPr lang="ru-RU"/>
          </a:p>
        </p:txBody>
      </p:sp>
      <p:sp>
        <p:nvSpPr>
          <p:cNvPr id="7" name="Slide Number Placeholder 17"/>
          <p:cNvSpPr>
            <a:spLocks noGrp="1"/>
          </p:cNvSpPr>
          <p:nvPr>
            <p:ph type="sldNum" sz="quarter" idx="12"/>
          </p:nvPr>
        </p:nvSpPr>
        <p:spPr/>
        <p:txBody>
          <a:bodyPr/>
          <a:lstStyle>
            <a:lvl1pPr>
              <a:defRPr/>
            </a:lvl1pPr>
          </a:lstStyle>
          <a:p>
            <a:pPr>
              <a:defRPr/>
            </a:pPr>
            <a:fld id="{9C049F06-90D0-4BF6-A6D4-17C4C56ADD39}"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Snip and Round Single Corner Rectangle 8"/>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ight Triangle 11"/>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8"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Date Placeholder 4"/>
          <p:cNvSpPr>
            <a:spLocks noGrp="1"/>
          </p:cNvSpPr>
          <p:nvPr>
            <p:ph type="dt" sz="half" idx="10"/>
          </p:nvPr>
        </p:nvSpPr>
        <p:spPr/>
        <p:txBody>
          <a:bodyPr/>
          <a:lstStyle>
            <a:lvl1pPr>
              <a:defRPr/>
            </a:lvl1pPr>
          </a:lstStyle>
          <a:p>
            <a:pPr>
              <a:defRPr/>
            </a:pPr>
            <a:fld id="{5D2472AE-F4E9-4028-8F7C-EFD12EF059A2}" type="datetime1">
              <a:rPr lang="ru-RU" smtClean="0"/>
              <a:t>14.04.2016</a:t>
            </a:fld>
            <a:endParaRPr lang="ru-RU"/>
          </a:p>
        </p:txBody>
      </p:sp>
      <p:sp>
        <p:nvSpPr>
          <p:cNvPr id="10" name="Footer Placeholder 5"/>
          <p:cNvSpPr>
            <a:spLocks noGrp="1"/>
          </p:cNvSpPr>
          <p:nvPr>
            <p:ph type="ftr" sz="quarter" idx="11"/>
          </p:nvPr>
        </p:nvSpPr>
        <p:spPr/>
        <p:txBody>
          <a:bodyPr/>
          <a:lstStyle>
            <a:lvl1pPr>
              <a:defRPr/>
            </a:lvl1pPr>
          </a:lstStyle>
          <a:p>
            <a:pPr>
              <a:defRPr/>
            </a:pPr>
            <a:r>
              <a:rPr lang="en-US" smtClean="0"/>
              <a:t>SAMDCHTIARM</a:t>
            </a:r>
            <a:endParaRPr lang="ru-RU"/>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875E0921-A598-49EC-959A-C3E4AAB10E2B}"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9"/>
          <p:cNvSpPr>
            <a:spLocks noGrp="1"/>
          </p:cNvSpPr>
          <p:nvPr>
            <p:ph type="dt" sz="half" idx="10"/>
          </p:nvPr>
        </p:nvSpPr>
        <p:spPr/>
        <p:txBody>
          <a:bodyPr/>
          <a:lstStyle>
            <a:lvl1pPr>
              <a:defRPr/>
            </a:lvl1pPr>
          </a:lstStyle>
          <a:p>
            <a:pPr>
              <a:defRPr/>
            </a:pPr>
            <a:fld id="{27BAF86B-AEE8-486A-A1A1-3042329C85E4}" type="datetime1">
              <a:rPr lang="ru-RU" smtClean="0"/>
              <a:t>14.04.2016</a:t>
            </a:fld>
            <a:endParaRPr lang="ru-RU"/>
          </a:p>
        </p:txBody>
      </p:sp>
      <p:sp>
        <p:nvSpPr>
          <p:cNvPr id="5" name="Footer Placeholder 21"/>
          <p:cNvSpPr>
            <a:spLocks noGrp="1"/>
          </p:cNvSpPr>
          <p:nvPr>
            <p:ph type="ftr" sz="quarter" idx="11"/>
          </p:nvPr>
        </p:nvSpPr>
        <p:spPr/>
        <p:txBody>
          <a:bodyPr/>
          <a:lstStyle>
            <a:lvl1pPr>
              <a:defRPr/>
            </a:lvl1pPr>
          </a:lstStyle>
          <a:p>
            <a:pPr>
              <a:defRPr/>
            </a:pPr>
            <a:r>
              <a:rPr lang="en-US" smtClean="0"/>
              <a:t>SAMDCHTIARM</a:t>
            </a:r>
            <a:endParaRPr lang="ru-RU"/>
          </a:p>
        </p:txBody>
      </p:sp>
      <p:sp>
        <p:nvSpPr>
          <p:cNvPr id="6" name="Slide Number Placeholder 17"/>
          <p:cNvSpPr>
            <a:spLocks noGrp="1"/>
          </p:cNvSpPr>
          <p:nvPr>
            <p:ph type="sldNum" sz="quarter" idx="12"/>
          </p:nvPr>
        </p:nvSpPr>
        <p:spPr/>
        <p:txBody>
          <a:bodyPr/>
          <a:lstStyle>
            <a:lvl1pPr>
              <a:defRPr/>
            </a:lvl1pPr>
          </a:lstStyle>
          <a:p>
            <a:pPr>
              <a:defRPr/>
            </a:pPr>
            <a:fld id="{6A9F6A65-F846-4FFE-8148-7CCAE7904BFB}"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9"/>
          <p:cNvSpPr>
            <a:spLocks noGrp="1"/>
          </p:cNvSpPr>
          <p:nvPr>
            <p:ph type="dt" sz="half" idx="10"/>
          </p:nvPr>
        </p:nvSpPr>
        <p:spPr/>
        <p:txBody>
          <a:bodyPr/>
          <a:lstStyle>
            <a:lvl1pPr>
              <a:defRPr/>
            </a:lvl1pPr>
          </a:lstStyle>
          <a:p>
            <a:pPr>
              <a:defRPr/>
            </a:pPr>
            <a:fld id="{3D0C7338-7B7C-4C4C-9775-CC4ACEF6AF06}" type="datetime1">
              <a:rPr lang="ru-RU" smtClean="0"/>
              <a:t>14.04.2016</a:t>
            </a:fld>
            <a:endParaRPr lang="ru-RU"/>
          </a:p>
        </p:txBody>
      </p:sp>
      <p:sp>
        <p:nvSpPr>
          <p:cNvPr id="5" name="Footer Placeholder 21"/>
          <p:cNvSpPr>
            <a:spLocks noGrp="1"/>
          </p:cNvSpPr>
          <p:nvPr>
            <p:ph type="ftr" sz="quarter" idx="11"/>
          </p:nvPr>
        </p:nvSpPr>
        <p:spPr/>
        <p:txBody>
          <a:bodyPr/>
          <a:lstStyle>
            <a:lvl1pPr>
              <a:defRPr/>
            </a:lvl1pPr>
          </a:lstStyle>
          <a:p>
            <a:pPr>
              <a:defRPr/>
            </a:pPr>
            <a:r>
              <a:rPr lang="en-US" smtClean="0"/>
              <a:t>SAMDCHTIARM</a:t>
            </a:r>
            <a:endParaRPr lang="ru-RU"/>
          </a:p>
        </p:txBody>
      </p:sp>
      <p:sp>
        <p:nvSpPr>
          <p:cNvPr id="6" name="Slide Number Placeholder 17"/>
          <p:cNvSpPr>
            <a:spLocks noGrp="1"/>
          </p:cNvSpPr>
          <p:nvPr>
            <p:ph type="sldNum" sz="quarter" idx="12"/>
          </p:nvPr>
        </p:nvSpPr>
        <p:spPr/>
        <p:txBody>
          <a:bodyPr/>
          <a:lstStyle>
            <a:lvl1pPr>
              <a:defRPr/>
            </a:lvl1pPr>
          </a:lstStyle>
          <a:p>
            <a:pPr>
              <a:defRPr/>
            </a:pPr>
            <a:fld id="{3B0A6FC6-CCA6-47FB-A5E4-C1A12A09A1C3}"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Скругленный прямоугольник 3"/>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6" name="Скругленный прямоугольник 5"/>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Заголовок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lang="ru-RU" smtClean="0"/>
              <a:t>Образец заголовка</a:t>
            </a:r>
            <a:endParaRPr lang="en-US"/>
          </a:p>
        </p:txBody>
      </p:sp>
      <p:sp>
        <p:nvSpPr>
          <p:cNvPr id="20" name="Подзаголовок 19"/>
          <p:cNvSpPr>
            <a:spLocks noGrp="1"/>
          </p:cNvSpPr>
          <p:nvPr>
            <p:ph type="subTitle" idx="1"/>
          </p:nvPr>
        </p:nvSpPr>
        <p:spPr>
          <a:xfrm>
            <a:off x="722376" y="3685032"/>
            <a:ext cx="7772400" cy="914400"/>
          </a:xfrm>
        </p:spPr>
        <p:txBody>
          <a:bodyPr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7" name="Дата 18"/>
          <p:cNvSpPr>
            <a:spLocks noGrp="1"/>
          </p:cNvSpPr>
          <p:nvPr>
            <p:ph type="dt" sz="half" idx="10"/>
          </p:nvPr>
        </p:nvSpPr>
        <p:spPr/>
        <p:txBody>
          <a:bodyPr/>
          <a:lstStyle>
            <a:lvl1pPr>
              <a:defRPr/>
            </a:lvl1pPr>
            <a:extLst/>
          </a:lstStyle>
          <a:p>
            <a:pPr>
              <a:defRPr/>
            </a:pPr>
            <a:fld id="{59317AF1-F0CA-4A6B-ADB2-902271A587E3}" type="datetime1">
              <a:rPr lang="ru-RU" smtClean="0"/>
              <a:t>14.04.2016</a:t>
            </a:fld>
            <a:endParaRPr lang="ru-RU"/>
          </a:p>
        </p:txBody>
      </p:sp>
      <p:sp>
        <p:nvSpPr>
          <p:cNvPr id="8" name="Нижний колонтитул 7"/>
          <p:cNvSpPr>
            <a:spLocks noGrp="1"/>
          </p:cNvSpPr>
          <p:nvPr>
            <p:ph type="ftr" sz="quarter" idx="11"/>
          </p:nvPr>
        </p:nvSpPr>
        <p:spPr/>
        <p:txBody>
          <a:bodyPr/>
          <a:lstStyle>
            <a:lvl1pPr>
              <a:defRPr/>
            </a:lvl1pPr>
            <a:extLst/>
          </a:lstStyle>
          <a:p>
            <a:pPr>
              <a:defRPr/>
            </a:pPr>
            <a:r>
              <a:rPr lang="en-US" smtClean="0"/>
              <a:t>SAMDCHTIARM</a:t>
            </a:r>
            <a:endParaRPr lang="ru-RU"/>
          </a:p>
        </p:txBody>
      </p:sp>
      <p:sp>
        <p:nvSpPr>
          <p:cNvPr id="9" name="Номер слайда 10"/>
          <p:cNvSpPr>
            <a:spLocks noGrp="1"/>
          </p:cNvSpPr>
          <p:nvPr>
            <p:ph type="sldNum" sz="quarter" idx="12"/>
          </p:nvPr>
        </p:nvSpPr>
        <p:spPr/>
        <p:txBody>
          <a:bodyPr/>
          <a:lstStyle>
            <a:lvl1pPr>
              <a:defRPr/>
            </a:lvl1pPr>
            <a:extLst/>
          </a:lstStyle>
          <a:p>
            <a:pPr>
              <a:defRPr/>
            </a:pPr>
            <a:fld id="{7B61D3A5-1B63-4631-851D-0D4FBB160F45}" type="slidenum">
              <a:rPr lang="ru-RU"/>
              <a:pPr>
                <a:defRPr/>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extLst/>
          </a:lstStyle>
          <a:p>
            <a:r>
              <a:rPr lang="ru-RU" smtClean="0"/>
              <a:t>Образец заголовка</a:t>
            </a:r>
            <a:endParaRPr lang="en-US"/>
          </a:p>
        </p:txBody>
      </p:sp>
      <p:sp>
        <p:nvSpPr>
          <p:cNvPr id="3" name="Содержимое 2"/>
          <p:cNvSpPr>
            <a:spLocks noGrp="1"/>
          </p:cNvSpPr>
          <p:nvPr>
            <p:ph idx="1"/>
          </p:nvPr>
        </p:nvSpPr>
        <p:spPr>
          <a:xfrm>
            <a:off x="502920" y="530352"/>
            <a:ext cx="8183880" cy="4187952"/>
          </a:xfrm>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fld id="{0271C6FD-C8CA-4D94-889F-2246555922B1}" type="datetime1">
              <a:rPr lang="ru-RU" smtClean="0"/>
              <a:t>14.04.2016</a:t>
            </a:fld>
            <a:endParaRPr lang="ru-RU"/>
          </a:p>
        </p:txBody>
      </p:sp>
      <p:sp>
        <p:nvSpPr>
          <p:cNvPr id="5" name="Нижний колонтитул 17"/>
          <p:cNvSpPr>
            <a:spLocks noGrp="1"/>
          </p:cNvSpPr>
          <p:nvPr>
            <p:ph type="ftr" sz="quarter" idx="11"/>
          </p:nvPr>
        </p:nvSpPr>
        <p:spPr/>
        <p:txBody>
          <a:bodyPr/>
          <a:lstStyle>
            <a:lvl1pPr>
              <a:defRPr/>
            </a:lvl1pPr>
          </a:lstStyle>
          <a:p>
            <a:pPr>
              <a:defRPr/>
            </a:pPr>
            <a:r>
              <a:rPr lang="en-US" smtClean="0"/>
              <a:t>SAMDCHTIARM</a:t>
            </a:r>
            <a:endParaRPr lang="ru-RU"/>
          </a:p>
        </p:txBody>
      </p:sp>
      <p:sp>
        <p:nvSpPr>
          <p:cNvPr id="6" name="Номер слайда 4"/>
          <p:cNvSpPr>
            <a:spLocks noGrp="1"/>
          </p:cNvSpPr>
          <p:nvPr>
            <p:ph type="sldNum" sz="quarter" idx="12"/>
          </p:nvPr>
        </p:nvSpPr>
        <p:spPr/>
        <p:txBody>
          <a:bodyPr/>
          <a:lstStyle>
            <a:lvl1pPr>
              <a:defRPr/>
            </a:lvl1pPr>
          </a:lstStyle>
          <a:p>
            <a:pPr>
              <a:defRPr/>
            </a:pPr>
            <a:fld id="{30E005E4-BB79-4F34-BA18-F80D58589486}" type="slidenum">
              <a:rPr lang="ru-RU"/>
              <a:pPr>
                <a:defRPr/>
              </a:pPr>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Скругленный прямоугольник 3"/>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Скругленный прямоугольник 4"/>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 name="Заголовок 1"/>
          <p:cNvSpPr>
            <a:spLocks noGrp="1"/>
          </p:cNvSpPr>
          <p:nvPr>
            <p:ph type="title"/>
          </p:nvPr>
        </p:nvSpPr>
        <p:spPr>
          <a:xfrm>
            <a:off x="468344" y="4928616"/>
            <a:ext cx="8183880" cy="676656"/>
          </a:xfrm>
        </p:spPr>
        <p:txBody>
          <a:bodyPr lIns="91440" bIns="0"/>
          <a:lstStyle>
            <a:lvl1pPr algn="l">
              <a:buNone/>
              <a:defRPr sz="3600" b="0" cap="none" baseline="0">
                <a:solidFill>
                  <a:schemeClr val="bg2">
                    <a:shade val="25000"/>
                  </a:schemeClr>
                </a:solidFill>
                <a:effectLst/>
              </a:defRPr>
            </a:lvl1pPr>
            <a:extLst/>
          </a:lstStyle>
          <a:p>
            <a:r>
              <a:rPr lang="ru-RU" smtClean="0"/>
              <a:t>Образец заголовка</a:t>
            </a:r>
            <a:endParaRPr lang="en-US"/>
          </a:p>
        </p:txBody>
      </p:sp>
      <p:sp>
        <p:nvSpPr>
          <p:cNvPr id="3" name="Текст 2"/>
          <p:cNvSpPr>
            <a:spLocks noGrp="1"/>
          </p:cNvSpPr>
          <p:nvPr>
            <p:ph type="body" idx="1"/>
          </p:nvPr>
        </p:nvSpPr>
        <p:spPr>
          <a:xfrm>
            <a:off x="468344" y="5624484"/>
            <a:ext cx="8183880" cy="420624"/>
          </a:xfrm>
        </p:spPr>
        <p:txBody>
          <a:bodyPr lIns="118872" tIns="0"/>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6" name="Дата 3"/>
          <p:cNvSpPr>
            <a:spLocks noGrp="1"/>
          </p:cNvSpPr>
          <p:nvPr>
            <p:ph type="dt" sz="half" idx="10"/>
          </p:nvPr>
        </p:nvSpPr>
        <p:spPr/>
        <p:txBody>
          <a:bodyPr/>
          <a:lstStyle>
            <a:lvl1pPr>
              <a:defRPr/>
            </a:lvl1pPr>
            <a:extLst/>
          </a:lstStyle>
          <a:p>
            <a:pPr>
              <a:defRPr/>
            </a:pPr>
            <a:fld id="{203F71AB-7D75-43BD-8A11-B7A51E7C4091}" type="datetime1">
              <a:rPr lang="ru-RU" smtClean="0"/>
              <a:t>14.04.2016</a:t>
            </a:fld>
            <a:endParaRPr lang="ru-RU"/>
          </a:p>
        </p:txBody>
      </p:sp>
      <p:sp>
        <p:nvSpPr>
          <p:cNvPr id="7" name="Нижний колонтитул 4"/>
          <p:cNvSpPr>
            <a:spLocks noGrp="1"/>
          </p:cNvSpPr>
          <p:nvPr>
            <p:ph type="ftr" sz="quarter" idx="11"/>
          </p:nvPr>
        </p:nvSpPr>
        <p:spPr/>
        <p:txBody>
          <a:bodyPr/>
          <a:lstStyle>
            <a:lvl1pPr>
              <a:defRPr/>
            </a:lvl1pPr>
            <a:extLst/>
          </a:lstStyle>
          <a:p>
            <a:pPr>
              <a:defRPr/>
            </a:pPr>
            <a:r>
              <a:rPr lang="en-US" smtClean="0"/>
              <a:t>SAMDCHTIARM</a:t>
            </a:r>
            <a:endParaRPr lang="ru-RU"/>
          </a:p>
        </p:txBody>
      </p:sp>
      <p:sp>
        <p:nvSpPr>
          <p:cNvPr id="8" name="Номер слайда 5"/>
          <p:cNvSpPr>
            <a:spLocks noGrp="1"/>
          </p:cNvSpPr>
          <p:nvPr>
            <p:ph type="sldNum" sz="quarter" idx="12"/>
          </p:nvPr>
        </p:nvSpPr>
        <p:spPr/>
        <p:txBody>
          <a:bodyPr/>
          <a:lstStyle>
            <a:lvl1pPr>
              <a:defRPr/>
            </a:lvl1pPr>
            <a:extLst/>
          </a:lstStyle>
          <a:p>
            <a:pPr>
              <a:defRPr/>
            </a:pPr>
            <a:fld id="{84A46865-8950-4773-B3CC-7BA2B58718B1}" type="slidenum">
              <a:rPr lang="ru-RU"/>
              <a:pPr>
                <a:defRPr/>
              </a:pPr>
              <a:t>‹#›</a:t>
            </a:fld>
            <a:endParaRPr 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4"/>
          <p:cNvSpPr>
            <a:spLocks noGrp="1"/>
          </p:cNvSpPr>
          <p:nvPr>
            <p:ph type="dt" sz="half" idx="10"/>
          </p:nvPr>
        </p:nvSpPr>
        <p:spPr/>
        <p:txBody>
          <a:bodyPr/>
          <a:lstStyle>
            <a:lvl1pPr>
              <a:defRPr/>
            </a:lvl1pPr>
          </a:lstStyle>
          <a:p>
            <a:pPr>
              <a:defRPr/>
            </a:pPr>
            <a:fld id="{476C7AAA-866A-43A5-9C39-34752AD05762}" type="datetime1">
              <a:rPr lang="ru-RU" smtClean="0"/>
              <a:t>14.04.2016</a:t>
            </a:fld>
            <a:endParaRPr lang="ru-RU"/>
          </a:p>
        </p:txBody>
      </p:sp>
      <p:sp>
        <p:nvSpPr>
          <p:cNvPr id="6" name="Нижний колонтитул 17"/>
          <p:cNvSpPr>
            <a:spLocks noGrp="1"/>
          </p:cNvSpPr>
          <p:nvPr>
            <p:ph type="ftr" sz="quarter" idx="11"/>
          </p:nvPr>
        </p:nvSpPr>
        <p:spPr/>
        <p:txBody>
          <a:bodyPr/>
          <a:lstStyle>
            <a:lvl1pPr>
              <a:defRPr/>
            </a:lvl1pPr>
          </a:lstStyle>
          <a:p>
            <a:pPr>
              <a:defRPr/>
            </a:pPr>
            <a:r>
              <a:rPr lang="en-US" smtClean="0"/>
              <a:t>SAMDCHTIARM</a:t>
            </a:r>
            <a:endParaRPr lang="ru-RU"/>
          </a:p>
        </p:txBody>
      </p:sp>
      <p:sp>
        <p:nvSpPr>
          <p:cNvPr id="7" name="Номер слайда 4"/>
          <p:cNvSpPr>
            <a:spLocks noGrp="1"/>
          </p:cNvSpPr>
          <p:nvPr>
            <p:ph type="sldNum" sz="quarter" idx="12"/>
          </p:nvPr>
        </p:nvSpPr>
        <p:spPr/>
        <p:txBody>
          <a:bodyPr/>
          <a:lstStyle>
            <a:lvl1pPr>
              <a:defRPr/>
            </a:lvl1pPr>
          </a:lstStyle>
          <a:p>
            <a:pPr>
              <a:defRPr/>
            </a:pPr>
            <a:fld id="{EDEA7AF3-96D3-47B8-9FCB-A32A3931DD22}" type="slidenum">
              <a:rPr lang="ru-RU"/>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lvl1pPr>
              <a:defRPr b="1"/>
            </a:lvl1pPr>
            <a:extLst/>
          </a:lstStyle>
          <a:p>
            <a:r>
              <a:rPr lang="ru-RU" smtClean="0"/>
              <a:t>Образец заголовка</a:t>
            </a:r>
            <a:endParaRPr lang="en-US"/>
          </a:p>
        </p:txBody>
      </p:sp>
      <p:sp>
        <p:nvSpPr>
          <p:cNvPr id="3" name="Текст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607224"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52169"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24"/>
          <p:cNvSpPr>
            <a:spLocks noGrp="1"/>
          </p:cNvSpPr>
          <p:nvPr>
            <p:ph type="dt" sz="half" idx="10"/>
          </p:nvPr>
        </p:nvSpPr>
        <p:spPr/>
        <p:txBody>
          <a:bodyPr/>
          <a:lstStyle>
            <a:lvl1pPr>
              <a:defRPr/>
            </a:lvl1pPr>
          </a:lstStyle>
          <a:p>
            <a:pPr>
              <a:defRPr/>
            </a:pPr>
            <a:fld id="{79F6DF75-786D-4550-BDD1-AA78FF8617AF}" type="datetime1">
              <a:rPr lang="ru-RU" smtClean="0"/>
              <a:t>14.04.2016</a:t>
            </a:fld>
            <a:endParaRPr lang="ru-RU"/>
          </a:p>
        </p:txBody>
      </p:sp>
      <p:sp>
        <p:nvSpPr>
          <p:cNvPr id="8" name="Нижний колонтитул 17"/>
          <p:cNvSpPr>
            <a:spLocks noGrp="1"/>
          </p:cNvSpPr>
          <p:nvPr>
            <p:ph type="ftr" sz="quarter" idx="11"/>
          </p:nvPr>
        </p:nvSpPr>
        <p:spPr/>
        <p:txBody>
          <a:bodyPr/>
          <a:lstStyle>
            <a:lvl1pPr>
              <a:defRPr/>
            </a:lvl1pPr>
          </a:lstStyle>
          <a:p>
            <a:pPr>
              <a:defRPr/>
            </a:pPr>
            <a:r>
              <a:rPr lang="en-US" smtClean="0"/>
              <a:t>SAMDCHTIARM</a:t>
            </a:r>
            <a:endParaRPr lang="ru-RU"/>
          </a:p>
        </p:txBody>
      </p:sp>
      <p:sp>
        <p:nvSpPr>
          <p:cNvPr id="9" name="Номер слайда 4"/>
          <p:cNvSpPr>
            <a:spLocks noGrp="1"/>
          </p:cNvSpPr>
          <p:nvPr>
            <p:ph type="sldNum" sz="quarter" idx="12"/>
          </p:nvPr>
        </p:nvSpPr>
        <p:spPr/>
        <p:txBody>
          <a:bodyPr/>
          <a:lstStyle>
            <a:lvl1pPr>
              <a:defRPr/>
            </a:lvl1pPr>
          </a:lstStyle>
          <a:p>
            <a:pPr>
              <a:defRPr/>
            </a:pPr>
            <a:fld id="{F3C107E9-7D46-482E-8FB9-2C39F0C3F015}" type="slidenum">
              <a:rPr lang="ru-RU"/>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Дата 24"/>
          <p:cNvSpPr>
            <a:spLocks noGrp="1"/>
          </p:cNvSpPr>
          <p:nvPr>
            <p:ph type="dt" sz="half" idx="10"/>
          </p:nvPr>
        </p:nvSpPr>
        <p:spPr/>
        <p:txBody>
          <a:bodyPr/>
          <a:lstStyle>
            <a:lvl1pPr>
              <a:defRPr/>
            </a:lvl1pPr>
          </a:lstStyle>
          <a:p>
            <a:pPr>
              <a:defRPr/>
            </a:pPr>
            <a:fld id="{5A1FDC3F-D628-419A-B077-A5C9B43C6DA3}" type="datetime1">
              <a:rPr lang="ru-RU" smtClean="0"/>
              <a:t>14.04.2016</a:t>
            </a:fld>
            <a:endParaRPr lang="ru-RU"/>
          </a:p>
        </p:txBody>
      </p:sp>
      <p:sp>
        <p:nvSpPr>
          <p:cNvPr id="4" name="Нижний колонтитул 17"/>
          <p:cNvSpPr>
            <a:spLocks noGrp="1"/>
          </p:cNvSpPr>
          <p:nvPr>
            <p:ph type="ftr" sz="quarter" idx="11"/>
          </p:nvPr>
        </p:nvSpPr>
        <p:spPr/>
        <p:txBody>
          <a:bodyPr/>
          <a:lstStyle>
            <a:lvl1pPr>
              <a:defRPr/>
            </a:lvl1pPr>
          </a:lstStyle>
          <a:p>
            <a:pPr>
              <a:defRPr/>
            </a:pPr>
            <a:r>
              <a:rPr lang="en-US" smtClean="0"/>
              <a:t>SAMDCHTIARM</a:t>
            </a:r>
            <a:endParaRPr lang="ru-RU"/>
          </a:p>
        </p:txBody>
      </p:sp>
      <p:sp>
        <p:nvSpPr>
          <p:cNvPr id="5" name="Номер слайда 4"/>
          <p:cNvSpPr>
            <a:spLocks noGrp="1"/>
          </p:cNvSpPr>
          <p:nvPr>
            <p:ph type="sldNum" sz="quarter" idx="12"/>
          </p:nvPr>
        </p:nvSpPr>
        <p:spPr/>
        <p:txBody>
          <a:bodyPr/>
          <a:lstStyle>
            <a:lvl1pPr>
              <a:defRPr/>
            </a:lvl1pPr>
          </a:lstStyle>
          <a:p>
            <a:pPr>
              <a:defRPr/>
            </a:pPr>
            <a:fld id="{5C12E113-05F8-4738-8D3B-454C686989CD}" type="slidenum">
              <a:rPr lang="ru-RU"/>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Скругленный прямоугольник 1"/>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Дата 1"/>
          <p:cNvSpPr>
            <a:spLocks noGrp="1"/>
          </p:cNvSpPr>
          <p:nvPr>
            <p:ph type="dt" sz="half" idx="10"/>
          </p:nvPr>
        </p:nvSpPr>
        <p:spPr/>
        <p:txBody>
          <a:bodyPr/>
          <a:lstStyle>
            <a:lvl1pPr>
              <a:defRPr/>
            </a:lvl1pPr>
            <a:extLst/>
          </a:lstStyle>
          <a:p>
            <a:pPr>
              <a:defRPr/>
            </a:pPr>
            <a:fld id="{00F41531-39C0-4DE7-A966-93AB8D99A2CD}" type="datetime1">
              <a:rPr lang="ru-RU" smtClean="0"/>
              <a:t>14.04.2016</a:t>
            </a:fld>
            <a:endParaRPr lang="ru-RU"/>
          </a:p>
        </p:txBody>
      </p:sp>
      <p:sp>
        <p:nvSpPr>
          <p:cNvPr id="4" name="Нижний колонтитул 2"/>
          <p:cNvSpPr>
            <a:spLocks noGrp="1"/>
          </p:cNvSpPr>
          <p:nvPr>
            <p:ph type="ftr" sz="quarter" idx="11"/>
          </p:nvPr>
        </p:nvSpPr>
        <p:spPr/>
        <p:txBody>
          <a:bodyPr/>
          <a:lstStyle>
            <a:lvl1pPr>
              <a:defRPr/>
            </a:lvl1pPr>
            <a:extLst/>
          </a:lstStyle>
          <a:p>
            <a:pPr>
              <a:defRPr/>
            </a:pPr>
            <a:r>
              <a:rPr lang="en-US" smtClean="0"/>
              <a:t>SAMDCHTIARM</a:t>
            </a:r>
            <a:endParaRPr lang="ru-RU"/>
          </a:p>
        </p:txBody>
      </p:sp>
      <p:sp>
        <p:nvSpPr>
          <p:cNvPr id="5" name="Номер слайда 3"/>
          <p:cNvSpPr>
            <a:spLocks noGrp="1"/>
          </p:cNvSpPr>
          <p:nvPr>
            <p:ph type="sldNum" sz="quarter" idx="12"/>
          </p:nvPr>
        </p:nvSpPr>
        <p:spPr/>
        <p:txBody>
          <a:bodyPr/>
          <a:lstStyle>
            <a:lvl1pPr>
              <a:defRPr/>
            </a:lvl1pPr>
            <a:extLst/>
          </a:lstStyle>
          <a:p>
            <a:pPr>
              <a:defRPr/>
            </a:pPr>
            <a:fld id="{4DD341B1-81F6-4BD3-8C39-0AD965C46C6D}" type="slidenum">
              <a:rPr lang="ru-RU"/>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38784" y="533400"/>
            <a:ext cx="2971800" cy="914400"/>
          </a:xfrm>
        </p:spPr>
        <p:txBody>
          <a:bodyPr/>
          <a:lstStyle>
            <a:lvl1pPr algn="l">
              <a:buNone/>
              <a:defRPr sz="2200" b="1">
                <a:solidFill>
                  <a:schemeClr val="accent1"/>
                </a:solidFill>
              </a:defRPr>
            </a:lvl1pPr>
            <a:extLst/>
          </a:lstStyle>
          <a:p>
            <a:r>
              <a:rPr lang="ru-RU" smtClean="0"/>
              <a:t>Образец заголовка</a:t>
            </a:r>
            <a:endParaRPr lang="en-US"/>
          </a:p>
        </p:txBody>
      </p:sp>
      <p:sp>
        <p:nvSpPr>
          <p:cNvPr id="3" name="Текст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4"/>
          <p:cNvSpPr>
            <a:spLocks noGrp="1"/>
          </p:cNvSpPr>
          <p:nvPr>
            <p:ph type="dt" sz="half" idx="10"/>
          </p:nvPr>
        </p:nvSpPr>
        <p:spPr/>
        <p:txBody>
          <a:bodyPr/>
          <a:lstStyle>
            <a:lvl1pPr>
              <a:defRPr/>
            </a:lvl1pPr>
          </a:lstStyle>
          <a:p>
            <a:pPr>
              <a:defRPr/>
            </a:pPr>
            <a:fld id="{D3933CBD-8422-4F30-84FD-FDB50990A72A}" type="datetime1">
              <a:rPr lang="ru-RU" smtClean="0"/>
              <a:t>14.04.2016</a:t>
            </a:fld>
            <a:endParaRPr lang="ru-RU"/>
          </a:p>
        </p:txBody>
      </p:sp>
      <p:sp>
        <p:nvSpPr>
          <p:cNvPr id="6" name="Нижний колонтитул 17"/>
          <p:cNvSpPr>
            <a:spLocks noGrp="1"/>
          </p:cNvSpPr>
          <p:nvPr>
            <p:ph type="ftr" sz="quarter" idx="11"/>
          </p:nvPr>
        </p:nvSpPr>
        <p:spPr/>
        <p:txBody>
          <a:bodyPr/>
          <a:lstStyle>
            <a:lvl1pPr>
              <a:defRPr/>
            </a:lvl1pPr>
          </a:lstStyle>
          <a:p>
            <a:pPr>
              <a:defRPr/>
            </a:pPr>
            <a:r>
              <a:rPr lang="en-US" smtClean="0"/>
              <a:t>SAMDCHTIARM</a:t>
            </a:r>
            <a:endParaRPr lang="ru-RU"/>
          </a:p>
        </p:txBody>
      </p:sp>
      <p:sp>
        <p:nvSpPr>
          <p:cNvPr id="7" name="Номер слайда 4"/>
          <p:cNvSpPr>
            <a:spLocks noGrp="1"/>
          </p:cNvSpPr>
          <p:nvPr>
            <p:ph type="sldNum" sz="quarter" idx="12"/>
          </p:nvPr>
        </p:nvSpPr>
        <p:spPr/>
        <p:txBody>
          <a:bodyPr/>
          <a:lstStyle>
            <a:lvl1pPr>
              <a:defRPr/>
            </a:lvl1pPr>
          </a:lstStyle>
          <a:p>
            <a:pPr>
              <a:defRPr/>
            </a:pPr>
            <a:fld id="{EA27EC63-B68E-434C-B2D8-BD0B350AB1F8}" type="slidenum">
              <a:rPr lang="ru-RU"/>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Скругленный прямоугольник 4"/>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6" name="Прямоугольник с одним скругленным углом 5"/>
          <p:cNvSpPr/>
          <p:nvPr/>
        </p:nvSpPr>
        <p:spPr>
          <a:xfrm>
            <a:off x="6400800" y="433388"/>
            <a:ext cx="2324100"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 name="Заголовок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lang="ru-RU" smtClean="0"/>
              <a:t>Образец заголовка</a:t>
            </a:r>
            <a:endParaRPr lang="en-US"/>
          </a:p>
        </p:txBody>
      </p:sp>
      <p:sp>
        <p:nvSpPr>
          <p:cNvPr id="4" name="Текст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3" name="Рисунок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normAutofit/>
          </a:bodyPr>
          <a:lstStyle>
            <a:lvl1pPr marL="0" indent="0">
              <a:buNone/>
              <a:defRPr sz="3200"/>
            </a:lvl1pPr>
            <a:extLst/>
          </a:lstStyle>
          <a:p>
            <a:pPr lvl="0"/>
            <a:r>
              <a:rPr lang="ru-RU" noProof="0" smtClean="0"/>
              <a:t>Вставка рисунка</a:t>
            </a:r>
            <a:endParaRPr lang="en-US" noProof="0"/>
          </a:p>
        </p:txBody>
      </p:sp>
      <p:sp>
        <p:nvSpPr>
          <p:cNvPr id="7" name="Дата 4"/>
          <p:cNvSpPr>
            <a:spLocks noGrp="1"/>
          </p:cNvSpPr>
          <p:nvPr>
            <p:ph type="dt" sz="half" idx="10"/>
          </p:nvPr>
        </p:nvSpPr>
        <p:spPr/>
        <p:txBody>
          <a:bodyPr/>
          <a:lstStyle>
            <a:lvl1pPr>
              <a:defRPr/>
            </a:lvl1pPr>
            <a:extLst/>
          </a:lstStyle>
          <a:p>
            <a:pPr>
              <a:defRPr/>
            </a:pPr>
            <a:fld id="{EF71927A-BF91-4CE8-BA35-91195E7371FA}" type="datetime1">
              <a:rPr lang="ru-RU" smtClean="0"/>
              <a:t>14.04.2016</a:t>
            </a:fld>
            <a:endParaRPr lang="ru-RU"/>
          </a:p>
        </p:txBody>
      </p:sp>
      <p:sp>
        <p:nvSpPr>
          <p:cNvPr id="8" name="Нижний колонтитул 5"/>
          <p:cNvSpPr>
            <a:spLocks noGrp="1"/>
          </p:cNvSpPr>
          <p:nvPr>
            <p:ph type="ftr" sz="quarter" idx="11"/>
          </p:nvPr>
        </p:nvSpPr>
        <p:spPr/>
        <p:txBody>
          <a:bodyPr/>
          <a:lstStyle>
            <a:lvl1pPr>
              <a:defRPr/>
            </a:lvl1pPr>
            <a:extLst/>
          </a:lstStyle>
          <a:p>
            <a:pPr>
              <a:defRPr/>
            </a:pPr>
            <a:r>
              <a:rPr lang="en-US" smtClean="0"/>
              <a:t>SAMDCHTIARM</a:t>
            </a:r>
            <a:endParaRPr lang="ru-RU"/>
          </a:p>
        </p:txBody>
      </p:sp>
      <p:sp>
        <p:nvSpPr>
          <p:cNvPr id="9" name="Номер слайда 6"/>
          <p:cNvSpPr>
            <a:spLocks noGrp="1"/>
          </p:cNvSpPr>
          <p:nvPr>
            <p:ph type="sldNum" sz="quarter" idx="12"/>
          </p:nvPr>
        </p:nvSpPr>
        <p:spPr/>
        <p:txBody>
          <a:bodyPr/>
          <a:lstStyle>
            <a:lvl1pPr>
              <a:defRPr/>
            </a:lvl1pPr>
            <a:extLst/>
          </a:lstStyle>
          <a:p>
            <a:pPr>
              <a:defRPr/>
            </a:pPr>
            <a:fld id="{3BF5441D-106C-4908-AB30-5DE98EE0B1F3}" type="slidenum">
              <a:rPr lang="ru-RU"/>
              <a:pPr>
                <a:defRPr/>
              </a:pPr>
              <a:t>‹#›</a:t>
            </a:fld>
            <a:endParaRPr lang="ru-R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502920" y="530352"/>
            <a:ext cx="8183880" cy="4187952"/>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fld id="{B175F387-3BE6-4E85-A63F-86C18525A6DB}" type="datetime1">
              <a:rPr lang="ru-RU" smtClean="0"/>
              <a:t>14.04.2016</a:t>
            </a:fld>
            <a:endParaRPr lang="ru-RU"/>
          </a:p>
        </p:txBody>
      </p:sp>
      <p:sp>
        <p:nvSpPr>
          <p:cNvPr id="5" name="Нижний колонтитул 17"/>
          <p:cNvSpPr>
            <a:spLocks noGrp="1"/>
          </p:cNvSpPr>
          <p:nvPr>
            <p:ph type="ftr" sz="quarter" idx="11"/>
          </p:nvPr>
        </p:nvSpPr>
        <p:spPr/>
        <p:txBody>
          <a:bodyPr/>
          <a:lstStyle>
            <a:lvl1pPr>
              <a:defRPr/>
            </a:lvl1pPr>
          </a:lstStyle>
          <a:p>
            <a:pPr>
              <a:defRPr/>
            </a:pPr>
            <a:r>
              <a:rPr lang="en-US" smtClean="0"/>
              <a:t>SAMDCHTIARM</a:t>
            </a:r>
            <a:endParaRPr lang="ru-RU"/>
          </a:p>
        </p:txBody>
      </p:sp>
      <p:sp>
        <p:nvSpPr>
          <p:cNvPr id="6" name="Номер слайда 4"/>
          <p:cNvSpPr>
            <a:spLocks noGrp="1"/>
          </p:cNvSpPr>
          <p:nvPr>
            <p:ph type="sldNum" sz="quarter" idx="12"/>
          </p:nvPr>
        </p:nvSpPr>
        <p:spPr/>
        <p:txBody>
          <a:bodyPr/>
          <a:lstStyle>
            <a:lvl1pPr>
              <a:defRPr/>
            </a:lvl1pPr>
          </a:lstStyle>
          <a:p>
            <a:pPr>
              <a:defRPr/>
            </a:pPr>
            <a:fld id="{9BF10F14-A529-4AAA-80C1-A3CA5B124574}" type="slidenum">
              <a:rPr lang="ru-RU"/>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533404"/>
            <a:ext cx="1981200" cy="5257799"/>
          </a:xfrm>
        </p:spPr>
        <p:txBody>
          <a:bodyPr vert="eaVe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533400" y="533402"/>
            <a:ext cx="5943600" cy="5257801"/>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fld id="{FE64B904-074C-4942-8EDF-952D89BEF8CF}" type="datetime1">
              <a:rPr lang="ru-RU" smtClean="0"/>
              <a:t>14.04.2016</a:t>
            </a:fld>
            <a:endParaRPr lang="ru-RU"/>
          </a:p>
        </p:txBody>
      </p:sp>
      <p:sp>
        <p:nvSpPr>
          <p:cNvPr id="5" name="Нижний колонтитул 17"/>
          <p:cNvSpPr>
            <a:spLocks noGrp="1"/>
          </p:cNvSpPr>
          <p:nvPr>
            <p:ph type="ftr" sz="quarter" idx="11"/>
          </p:nvPr>
        </p:nvSpPr>
        <p:spPr/>
        <p:txBody>
          <a:bodyPr/>
          <a:lstStyle>
            <a:lvl1pPr>
              <a:defRPr/>
            </a:lvl1pPr>
          </a:lstStyle>
          <a:p>
            <a:pPr>
              <a:defRPr/>
            </a:pPr>
            <a:r>
              <a:rPr lang="en-US" smtClean="0"/>
              <a:t>SAMDCHTIARM</a:t>
            </a:r>
            <a:endParaRPr lang="ru-RU"/>
          </a:p>
        </p:txBody>
      </p:sp>
      <p:sp>
        <p:nvSpPr>
          <p:cNvPr id="6" name="Номер слайда 4"/>
          <p:cNvSpPr>
            <a:spLocks noGrp="1"/>
          </p:cNvSpPr>
          <p:nvPr>
            <p:ph type="sldNum" sz="quarter" idx="12"/>
          </p:nvPr>
        </p:nvSpPr>
        <p:spPr/>
        <p:txBody>
          <a:bodyPr/>
          <a:lstStyle>
            <a:lvl1pPr>
              <a:defRPr/>
            </a:lvl1pPr>
          </a:lstStyle>
          <a:p>
            <a:pPr>
              <a:defRPr/>
            </a:pPr>
            <a:fld id="{578310C2-A3FD-4E01-983D-82778237EA7A}"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fld id="{F4E860CB-8757-4CF9-8C74-CBA406C3FE4C}" type="datetime1">
              <a:rPr lang="ru-RU" smtClean="0"/>
              <a:t>14.04.2016</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r>
              <a:rPr lang="en-US" smtClean="0"/>
              <a:t>SAMDCHTIARM</a:t>
            </a:r>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4530969-0DAA-478E-AF7E-EE2367D1E9FC}" type="slidenum">
              <a:rPr lang="ru-RU"/>
              <a:pPr>
                <a:defRPr/>
              </a:pPr>
              <a:t>‹#›</a:t>
            </a:fld>
            <a:endParaRPr lang="ru-RU"/>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p>
          </p:txBody>
        </p:sp>
      </p:grpSp>
    </p:spTree>
  </p:cSld>
  <p:clrMap bg1="lt1" tx1="dk1" bg2="lt2" tx2="dk2" accent1="accent1" accent2="accent2" accent3="accent3" accent4="accent4" accent5="accent5" accent6="accent6" hlink="hlink" folHlink="folHlink"/>
  <p:sldLayoutIdLst>
    <p:sldLayoutId id="2147483890" r:id="rId1"/>
    <p:sldLayoutId id="2147483875" r:id="rId2"/>
    <p:sldLayoutId id="2147483891" r:id="rId3"/>
    <p:sldLayoutId id="2147483876" r:id="rId4"/>
    <p:sldLayoutId id="2147483877" r:id="rId5"/>
    <p:sldLayoutId id="2147483878" r:id="rId6"/>
    <p:sldLayoutId id="2147483879" r:id="rId7"/>
    <p:sldLayoutId id="2147483880" r:id="rId8"/>
    <p:sldLayoutId id="2147483892" r:id="rId9"/>
    <p:sldLayoutId id="2147483881" r:id="rId10"/>
    <p:sldLayoutId id="2147483882" r:id="rId11"/>
  </p:sldLayoutIdLst>
  <p:hf sldNum="0" hdr="0" dt="0"/>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Скругленный прямоугольник 6"/>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9" name="Скругленный прямоугольник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3" name="Заголовок 12"/>
          <p:cNvSpPr>
            <a:spLocks noGrp="1"/>
          </p:cNvSpPr>
          <p:nvPr>
            <p:ph type="title"/>
          </p:nvPr>
        </p:nvSpPr>
        <p:spPr>
          <a:xfrm>
            <a:off x="503238" y="4986338"/>
            <a:ext cx="8183562" cy="1050925"/>
          </a:xfrm>
          <a:prstGeom prst="rect">
            <a:avLst/>
          </a:prstGeom>
        </p:spPr>
        <p:txBody>
          <a:bodyPr vert="horz" anchor="b">
            <a:normAutofit/>
          </a:bodyPr>
          <a:lstStyle>
            <a:extLst/>
          </a:lstStyle>
          <a:p>
            <a:r>
              <a:rPr lang="ru-RU" smtClean="0"/>
              <a:t>Образец заголовка</a:t>
            </a:r>
            <a:endParaRPr lang="en-US"/>
          </a:p>
        </p:txBody>
      </p:sp>
      <p:sp>
        <p:nvSpPr>
          <p:cNvPr id="2055" name="Текст 3"/>
          <p:cNvSpPr>
            <a:spLocks noGrp="1"/>
          </p:cNvSpPr>
          <p:nvPr>
            <p:ph type="body" idx="1"/>
          </p:nvPr>
        </p:nvSpPr>
        <p:spPr bwMode="auto">
          <a:xfrm>
            <a:off x="503238" y="530225"/>
            <a:ext cx="8183562" cy="4187825"/>
          </a:xfrm>
          <a:prstGeom prst="rect">
            <a:avLst/>
          </a:prstGeom>
          <a:noFill/>
          <a:ln w="9525">
            <a:noFill/>
            <a:miter lim="800000"/>
            <a:headEnd/>
            <a:tailEnd/>
          </a:ln>
        </p:spPr>
        <p:txBody>
          <a:bodyPr vert="horz" wrap="square" lIns="182880" tIns="9144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5" name="Дата 24"/>
          <p:cNvSpPr>
            <a:spLocks noGrp="1"/>
          </p:cNvSpPr>
          <p:nvPr>
            <p:ph type="dt" sz="half" idx="2"/>
          </p:nvPr>
        </p:nvSpPr>
        <p:spPr>
          <a:xfrm>
            <a:off x="3776663"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pPr>
              <a:defRPr/>
            </a:pPr>
            <a:fld id="{025652E6-1BDE-4FC9-81A5-FCCB2637885B}" type="datetime1">
              <a:rPr lang="ru-RU" smtClean="0"/>
              <a:t>14.04.2016</a:t>
            </a:fld>
            <a:endParaRPr lang="ru-RU"/>
          </a:p>
        </p:txBody>
      </p:sp>
      <p:sp>
        <p:nvSpPr>
          <p:cNvPr id="18" name="Нижний колонтитул 17"/>
          <p:cNvSpPr>
            <a:spLocks noGrp="1"/>
          </p:cNvSpPr>
          <p:nvPr>
            <p:ph type="ftr" sz="quarter" idx="3"/>
          </p:nvPr>
        </p:nvSpPr>
        <p:spPr>
          <a:xfrm>
            <a:off x="6062663"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pPr>
              <a:defRPr/>
            </a:pPr>
            <a:r>
              <a:rPr lang="en-US" smtClean="0"/>
              <a:t>SAMDCHTIARM</a:t>
            </a:r>
            <a:endParaRPr lang="ru-RU"/>
          </a:p>
        </p:txBody>
      </p:sp>
      <p:sp>
        <p:nvSpPr>
          <p:cNvPr id="5" name="Номер слайда 4"/>
          <p:cNvSpPr>
            <a:spLocks noGrp="1"/>
          </p:cNvSpPr>
          <p:nvPr>
            <p:ph type="sldNum" sz="quarter" idx="4"/>
          </p:nvPr>
        </p:nvSpPr>
        <p:spPr>
          <a:xfrm>
            <a:off x="8348663"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pPr>
              <a:defRPr/>
            </a:pPr>
            <a:fld id="{DF8A588D-0555-4279-9AA3-E208B04107DE}"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893" r:id="rId1"/>
    <p:sldLayoutId id="2147483883" r:id="rId2"/>
    <p:sldLayoutId id="2147483894" r:id="rId3"/>
    <p:sldLayoutId id="2147483884" r:id="rId4"/>
    <p:sldLayoutId id="2147483885" r:id="rId5"/>
    <p:sldLayoutId id="2147483886" r:id="rId6"/>
    <p:sldLayoutId id="2147483895" r:id="rId7"/>
    <p:sldLayoutId id="2147483887" r:id="rId8"/>
    <p:sldLayoutId id="2147483896" r:id="rId9"/>
    <p:sldLayoutId id="2147483888" r:id="rId10"/>
    <p:sldLayoutId id="2147483889" r:id="rId11"/>
  </p:sldLayoutIdLst>
  <p:hf sldNum="0" hdr="0" dt="0"/>
  <p:txStyles>
    <p:titleStyle>
      <a:lvl1pPr algn="l" rtl="0" eaLnBrk="0" fontAlgn="base" hangingPunct="0">
        <a:spcBef>
          <a:spcPct val="0"/>
        </a:spcBef>
        <a:spcAft>
          <a:spcPct val="0"/>
        </a:spcAft>
        <a:defRPr sz="3600" b="1" kern="1200">
          <a:solidFill>
            <a:srgbClr val="FF8D3E"/>
          </a:solidFill>
          <a:effectLst>
            <a:outerShdw blurRad="53975" dist="22860" dir="5400000" algn="tl" rotWithShape="0">
              <a:srgbClr val="000000">
                <a:alpha val="55000"/>
              </a:srgbClr>
            </a:outerShdw>
          </a:effectLst>
          <a:latin typeface="+mj-lt"/>
          <a:ea typeface="+mj-ea"/>
          <a:cs typeface="+mj-cs"/>
        </a:defRPr>
      </a:lvl1pPr>
      <a:lvl2pPr algn="l" rtl="0" eaLnBrk="0" fontAlgn="base" hangingPunct="0">
        <a:spcBef>
          <a:spcPct val="0"/>
        </a:spcBef>
        <a:spcAft>
          <a:spcPct val="0"/>
        </a:spcAft>
        <a:defRPr sz="3600" b="1">
          <a:solidFill>
            <a:srgbClr val="FF8D3E"/>
          </a:solidFill>
          <a:latin typeface="Verdana" pitchFamily="34" charset="0"/>
        </a:defRPr>
      </a:lvl2pPr>
      <a:lvl3pPr algn="l" rtl="0" eaLnBrk="0" fontAlgn="base" hangingPunct="0">
        <a:spcBef>
          <a:spcPct val="0"/>
        </a:spcBef>
        <a:spcAft>
          <a:spcPct val="0"/>
        </a:spcAft>
        <a:defRPr sz="3600" b="1">
          <a:solidFill>
            <a:srgbClr val="FF8D3E"/>
          </a:solidFill>
          <a:latin typeface="Verdana" pitchFamily="34" charset="0"/>
        </a:defRPr>
      </a:lvl3pPr>
      <a:lvl4pPr algn="l" rtl="0" eaLnBrk="0" fontAlgn="base" hangingPunct="0">
        <a:spcBef>
          <a:spcPct val="0"/>
        </a:spcBef>
        <a:spcAft>
          <a:spcPct val="0"/>
        </a:spcAft>
        <a:defRPr sz="3600" b="1">
          <a:solidFill>
            <a:srgbClr val="FF8D3E"/>
          </a:solidFill>
          <a:latin typeface="Verdana" pitchFamily="34" charset="0"/>
        </a:defRPr>
      </a:lvl4pPr>
      <a:lvl5pPr algn="l" rtl="0" eaLnBrk="0" fontAlgn="base" hangingPunct="0">
        <a:spcBef>
          <a:spcPct val="0"/>
        </a:spcBef>
        <a:spcAft>
          <a:spcPct val="0"/>
        </a:spcAft>
        <a:defRPr sz="3600" b="1">
          <a:solidFill>
            <a:srgbClr val="FF8D3E"/>
          </a:solidFill>
          <a:latin typeface="Verdana" pitchFamily="34" charset="0"/>
        </a:defRPr>
      </a:lvl5pPr>
      <a:lvl6pPr marL="457200" algn="l" rtl="0" fontAlgn="base">
        <a:spcBef>
          <a:spcPct val="0"/>
        </a:spcBef>
        <a:spcAft>
          <a:spcPct val="0"/>
        </a:spcAft>
        <a:defRPr sz="3600" b="1">
          <a:solidFill>
            <a:srgbClr val="FF8D3E"/>
          </a:solidFill>
          <a:latin typeface="Verdana" pitchFamily="34" charset="0"/>
        </a:defRPr>
      </a:lvl6pPr>
      <a:lvl7pPr marL="914400" algn="l" rtl="0" fontAlgn="base">
        <a:spcBef>
          <a:spcPct val="0"/>
        </a:spcBef>
        <a:spcAft>
          <a:spcPct val="0"/>
        </a:spcAft>
        <a:defRPr sz="3600" b="1">
          <a:solidFill>
            <a:srgbClr val="FF8D3E"/>
          </a:solidFill>
          <a:latin typeface="Verdana" pitchFamily="34" charset="0"/>
        </a:defRPr>
      </a:lvl7pPr>
      <a:lvl8pPr marL="1371600" algn="l" rtl="0" fontAlgn="base">
        <a:spcBef>
          <a:spcPct val="0"/>
        </a:spcBef>
        <a:spcAft>
          <a:spcPct val="0"/>
        </a:spcAft>
        <a:defRPr sz="3600" b="1">
          <a:solidFill>
            <a:srgbClr val="FF8D3E"/>
          </a:solidFill>
          <a:latin typeface="Verdana" pitchFamily="34" charset="0"/>
        </a:defRPr>
      </a:lvl8pPr>
      <a:lvl9pPr marL="1828800" algn="l" rtl="0" fontAlgn="base">
        <a:spcBef>
          <a:spcPct val="0"/>
        </a:spcBef>
        <a:spcAft>
          <a:spcPct val="0"/>
        </a:spcAft>
        <a:defRPr sz="3600" b="1">
          <a:solidFill>
            <a:srgbClr val="FF8D3E"/>
          </a:solidFill>
          <a:latin typeface="Verdana" pitchFamily="34" charset="0"/>
        </a:defRPr>
      </a:lvl9pPr>
      <a:extLst/>
    </p:titleStyle>
    <p:bodyStyle>
      <a:lvl1pPr marL="265113" indent="-265113" algn="l" rtl="0" eaLnBrk="0" fontAlgn="base" hangingPunct="0">
        <a:spcBef>
          <a:spcPts val="25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547688" indent="-200025" algn="l" rtl="0" eaLnBrk="0" fontAlgn="base" hangingPunct="0">
        <a:spcBef>
          <a:spcPts val="250"/>
        </a:spcBef>
        <a:spcAft>
          <a:spcPct val="0"/>
        </a:spcAft>
        <a:buClr>
          <a:schemeClr val="accent1"/>
        </a:buClr>
        <a:buSzPct val="100000"/>
        <a:buFont typeface="Verdana" pitchFamily="34" charset="0"/>
        <a:buChar char="◦"/>
        <a:defRPr sz="2400" kern="1200">
          <a:solidFill>
            <a:schemeClr val="tx1"/>
          </a:solidFill>
          <a:latin typeface="+mn-lt"/>
          <a:ea typeface="+mn-ea"/>
          <a:cs typeface="+mn-cs"/>
        </a:defRPr>
      </a:lvl2pPr>
      <a:lvl3pPr marL="785813" indent="-182563" algn="l" rtl="0" eaLnBrk="0" fontAlgn="base" hangingPunct="0">
        <a:spcBef>
          <a:spcPts val="250"/>
        </a:spcBef>
        <a:spcAft>
          <a:spcPct val="0"/>
        </a:spcAft>
        <a:buClr>
          <a:srgbClr val="ED3742"/>
        </a:buClr>
        <a:buSzPct val="100000"/>
        <a:buFont typeface="Wingdings 2" pitchFamily="18" charset="2"/>
        <a:buChar char=""/>
        <a:defRPr sz="2200" kern="1200">
          <a:solidFill>
            <a:schemeClr val="tx1"/>
          </a:solidFill>
          <a:latin typeface="+mn-lt"/>
          <a:ea typeface="+mn-ea"/>
          <a:cs typeface="+mn-cs"/>
        </a:defRPr>
      </a:lvl3pPr>
      <a:lvl4pPr marL="1023938" indent="-182563" algn="l" rtl="0" eaLnBrk="0" fontAlgn="base" hangingPunct="0">
        <a:spcBef>
          <a:spcPts val="225"/>
        </a:spcBef>
        <a:spcAft>
          <a:spcPct val="0"/>
        </a:spcAft>
        <a:buClr>
          <a:srgbClr val="ED3742"/>
        </a:buClr>
        <a:buSzPct val="112000"/>
        <a:buFont typeface="Verdana" pitchFamily="34" charset="0"/>
        <a:buChar char="◦"/>
        <a:defRPr sz="1900" kern="1200">
          <a:solidFill>
            <a:schemeClr val="tx1"/>
          </a:solidFill>
          <a:latin typeface="+mn-lt"/>
          <a:ea typeface="+mn-ea"/>
          <a:cs typeface="+mn-cs"/>
        </a:defRPr>
      </a:lvl4pPr>
      <a:lvl5pPr marL="1279525" indent="-182563" algn="l" rtl="0" eaLnBrk="0" fontAlgn="base" hangingPunct="0">
        <a:spcBef>
          <a:spcPts val="250"/>
        </a:spcBef>
        <a:spcAft>
          <a:spcPct val="0"/>
        </a:spcAft>
        <a:buClr>
          <a:srgbClr val="4A85BF"/>
        </a:buClr>
        <a:buSzPct val="100000"/>
        <a:buFont typeface="Wingdings 2" pitchFamily="18" charset="2"/>
        <a:buChar char=""/>
        <a:defRPr sz="20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Заголовок 1"/>
          <p:cNvSpPr>
            <a:spLocks noGrp="1"/>
          </p:cNvSpPr>
          <p:nvPr>
            <p:ph type="ctrTitle"/>
          </p:nvPr>
        </p:nvSpPr>
        <p:spPr bwMode="auto">
          <a:xfrm>
            <a:off x="714375" y="500063"/>
            <a:ext cx="7286625" cy="3143250"/>
          </a:xfrm>
        </p:spPr>
        <p:txBody>
          <a:bodyPr wrap="square" tIns="45720" numCol="1" anchorCtr="0" compatLnSpc="1">
            <a:prstTxWarp prst="textNoShape">
              <a:avLst/>
            </a:prstTxWarp>
            <a:normAutofit fontScale="90000"/>
          </a:bodyPr>
          <a:lstStyle/>
          <a:p>
            <a:pPr algn="ctr" eaLnBrk="1" hangingPunct="1"/>
            <a:r>
              <a:rPr lang="ru-RU" sz="3500" dirty="0" smtClean="0">
                <a:solidFill>
                  <a:srgbClr val="FF0000"/>
                </a:solidFill>
                <a:effectLst/>
                <a:latin typeface="Times New Roman" pitchFamily="18" charset="0"/>
                <a:cs typeface="Times New Roman" pitchFamily="18" charset="0"/>
              </a:rPr>
              <a:t>Хаёт </a:t>
            </a:r>
            <a:r>
              <a:rPr lang="ru-RU" sz="3500" dirty="0" err="1" smtClean="0">
                <a:solidFill>
                  <a:srgbClr val="FF0000"/>
                </a:solidFill>
                <a:effectLst/>
                <a:latin typeface="Times New Roman" pitchFamily="18" charset="0"/>
                <a:cs typeface="Times New Roman" pitchFamily="18" charset="0"/>
              </a:rPr>
              <a:t>фаолияти</a:t>
            </a:r>
            <a:r>
              <a:rPr lang="ru-RU" sz="3500" dirty="0" smtClean="0">
                <a:solidFill>
                  <a:srgbClr val="FF0000"/>
                </a:solidFill>
                <a:effectLst/>
                <a:latin typeface="Times New Roman" pitchFamily="18" charset="0"/>
                <a:cs typeface="Times New Roman" pitchFamily="18" charset="0"/>
              </a:rPr>
              <a:t> </a:t>
            </a:r>
            <a:br>
              <a:rPr lang="ru-RU" sz="3500" dirty="0" smtClean="0">
                <a:solidFill>
                  <a:srgbClr val="FF0000"/>
                </a:solidFill>
                <a:effectLst/>
                <a:latin typeface="Times New Roman" pitchFamily="18" charset="0"/>
                <a:cs typeface="Times New Roman" pitchFamily="18" charset="0"/>
              </a:rPr>
            </a:br>
            <a:r>
              <a:rPr lang="ru-RU" sz="3500" dirty="0" err="1" smtClean="0">
                <a:solidFill>
                  <a:srgbClr val="FF0000"/>
                </a:solidFill>
                <a:effectLst/>
                <a:latin typeface="Times New Roman" pitchFamily="18" charset="0"/>
                <a:cs typeface="Times New Roman" pitchFamily="18" charset="0"/>
              </a:rPr>
              <a:t>хафсизлигини</a:t>
            </a:r>
            <a:r>
              <a:rPr lang="ru-RU" sz="3500" dirty="0" smtClean="0">
                <a:solidFill>
                  <a:srgbClr val="FF0000"/>
                </a:solidFill>
                <a:effectLst/>
                <a:latin typeface="Times New Roman" pitchFamily="18" charset="0"/>
                <a:cs typeface="Times New Roman" pitchFamily="18" charset="0"/>
              </a:rPr>
              <a:t> </a:t>
            </a:r>
            <a:r>
              <a:rPr lang="ru-RU" sz="3500" dirty="0" err="1" smtClean="0">
                <a:solidFill>
                  <a:srgbClr val="FF0000"/>
                </a:solidFill>
                <a:effectLst/>
                <a:latin typeface="Times New Roman" pitchFamily="18" charset="0"/>
                <a:cs typeface="Times New Roman" pitchFamily="18" charset="0"/>
              </a:rPr>
              <a:t>ўрганишга</a:t>
            </a:r>
            <a:r>
              <a:rPr lang="ru-RU" sz="3500" dirty="0" smtClean="0">
                <a:solidFill>
                  <a:srgbClr val="FF0000"/>
                </a:solidFill>
                <a:effectLst/>
                <a:latin typeface="Times New Roman" pitchFamily="18" charset="0"/>
                <a:cs typeface="Times New Roman" pitchFamily="18" charset="0"/>
              </a:rPr>
              <a:t> </a:t>
            </a:r>
            <a:br>
              <a:rPr lang="ru-RU" sz="3500" dirty="0" smtClean="0">
                <a:solidFill>
                  <a:srgbClr val="FF0000"/>
                </a:solidFill>
                <a:effectLst/>
                <a:latin typeface="Times New Roman" pitchFamily="18" charset="0"/>
                <a:cs typeface="Times New Roman" pitchFamily="18" charset="0"/>
              </a:rPr>
            </a:br>
            <a:r>
              <a:rPr lang="ru-RU" sz="3500" dirty="0" err="1" smtClean="0">
                <a:solidFill>
                  <a:srgbClr val="FF0000"/>
                </a:solidFill>
                <a:effectLst/>
                <a:latin typeface="Times New Roman" pitchFamily="18" charset="0"/>
                <a:cs typeface="Times New Roman" pitchFamily="18" charset="0"/>
              </a:rPr>
              <a:t>хисса</a:t>
            </a:r>
            <a:r>
              <a:rPr lang="ru-RU" sz="3500" dirty="0" smtClean="0">
                <a:solidFill>
                  <a:srgbClr val="FF0000"/>
                </a:solidFill>
                <a:effectLst/>
                <a:latin typeface="Times New Roman" pitchFamily="18" charset="0"/>
                <a:cs typeface="Times New Roman" pitchFamily="18" charset="0"/>
              </a:rPr>
              <a:t> </a:t>
            </a:r>
            <a:r>
              <a:rPr lang="ru-RU" sz="3500" dirty="0" err="1" smtClean="0">
                <a:solidFill>
                  <a:srgbClr val="FF0000"/>
                </a:solidFill>
                <a:effectLst/>
                <a:latin typeface="Times New Roman" pitchFamily="18" charset="0"/>
                <a:cs typeface="Times New Roman" pitchFamily="18" charset="0"/>
              </a:rPr>
              <a:t>қўшган жахон</a:t>
            </a:r>
            <a:r>
              <a:rPr lang="ru-RU" sz="3500" dirty="0" smtClean="0">
                <a:solidFill>
                  <a:srgbClr val="FF0000"/>
                </a:solidFill>
                <a:effectLst/>
                <a:latin typeface="Times New Roman" pitchFamily="18" charset="0"/>
                <a:cs typeface="Times New Roman" pitchFamily="18" charset="0"/>
              </a:rPr>
              <a:t> </a:t>
            </a:r>
            <a:r>
              <a:rPr lang="ru-RU" sz="3500" dirty="0" err="1" smtClean="0">
                <a:solidFill>
                  <a:srgbClr val="FF0000"/>
                </a:solidFill>
                <a:effectLst/>
                <a:latin typeface="Times New Roman" pitchFamily="18" charset="0"/>
                <a:cs typeface="Times New Roman" pitchFamily="18" charset="0"/>
              </a:rPr>
              <a:t>ва</a:t>
            </a:r>
            <a:r>
              <a:rPr lang="ru-RU" sz="3500" dirty="0" smtClean="0">
                <a:solidFill>
                  <a:srgbClr val="FF0000"/>
                </a:solidFill>
                <a:effectLst/>
                <a:latin typeface="Times New Roman" pitchFamily="18" charset="0"/>
                <a:cs typeface="Times New Roman" pitchFamily="18" charset="0"/>
              </a:rPr>
              <a:t> </a:t>
            </a:r>
            <a:br>
              <a:rPr lang="ru-RU" sz="3500" dirty="0" smtClean="0">
                <a:solidFill>
                  <a:srgbClr val="FF0000"/>
                </a:solidFill>
                <a:effectLst/>
                <a:latin typeface="Times New Roman" pitchFamily="18" charset="0"/>
                <a:cs typeface="Times New Roman" pitchFamily="18" charset="0"/>
              </a:rPr>
            </a:br>
            <a:r>
              <a:rPr lang="ru-RU" sz="3500" dirty="0" err="1" smtClean="0">
                <a:solidFill>
                  <a:srgbClr val="FF0000"/>
                </a:solidFill>
                <a:effectLst/>
                <a:latin typeface="Times New Roman" pitchFamily="18" charset="0"/>
                <a:cs typeface="Times New Roman" pitchFamily="18" charset="0"/>
              </a:rPr>
              <a:t>ватанимиз</a:t>
            </a:r>
            <a:r>
              <a:rPr lang="ru-RU" sz="3500" dirty="0" smtClean="0">
                <a:solidFill>
                  <a:srgbClr val="FF0000"/>
                </a:solidFill>
                <a:effectLst/>
                <a:latin typeface="Times New Roman" pitchFamily="18" charset="0"/>
                <a:cs typeface="Times New Roman" pitchFamily="18" charset="0"/>
              </a:rPr>
              <a:t> </a:t>
            </a:r>
            <a:r>
              <a:rPr lang="ru-RU" sz="3500" dirty="0" err="1" smtClean="0">
                <a:solidFill>
                  <a:srgbClr val="FF0000"/>
                </a:solidFill>
                <a:effectLst/>
                <a:latin typeface="Times New Roman" pitchFamily="18" charset="0"/>
                <a:cs typeface="Times New Roman" pitchFamily="18" charset="0"/>
              </a:rPr>
              <a:t>олимлари</a:t>
            </a:r>
            <a:r>
              <a:rPr lang="ru-RU" sz="3500" dirty="0" smtClean="0">
                <a:solidFill>
                  <a:srgbClr val="FF0000"/>
                </a:solidFill>
                <a:effectLst/>
                <a:latin typeface="Times New Roman" pitchFamily="18" charset="0"/>
                <a:cs typeface="Times New Roman" pitchFamily="18" charset="0"/>
              </a:rPr>
              <a:t> </a:t>
            </a:r>
            <a:br>
              <a:rPr lang="ru-RU" sz="3500" dirty="0" smtClean="0">
                <a:solidFill>
                  <a:srgbClr val="FF0000"/>
                </a:solidFill>
                <a:effectLst/>
                <a:latin typeface="Times New Roman" pitchFamily="18" charset="0"/>
                <a:cs typeface="Times New Roman" pitchFamily="18" charset="0"/>
              </a:rPr>
            </a:br>
            <a:r>
              <a:rPr lang="ru-RU" sz="3500" dirty="0" err="1" smtClean="0">
                <a:solidFill>
                  <a:srgbClr val="FF0000"/>
                </a:solidFill>
                <a:effectLst/>
                <a:latin typeface="Times New Roman" pitchFamily="18" charset="0"/>
                <a:cs typeface="Times New Roman" pitchFamily="18" charset="0"/>
              </a:rPr>
              <a:t>уларнинг</a:t>
            </a:r>
            <a:r>
              <a:rPr lang="ru-RU" sz="3500" dirty="0" smtClean="0">
                <a:solidFill>
                  <a:srgbClr val="FF0000"/>
                </a:solidFill>
                <a:effectLst/>
                <a:latin typeface="Times New Roman" pitchFamily="18" charset="0"/>
                <a:cs typeface="Times New Roman" pitchFamily="18" charset="0"/>
              </a:rPr>
              <a:t> </a:t>
            </a:r>
            <a:r>
              <a:rPr lang="ru-RU" sz="3500" dirty="0" err="1" smtClean="0">
                <a:solidFill>
                  <a:srgbClr val="FF0000"/>
                </a:solidFill>
                <a:effectLst/>
                <a:latin typeface="Times New Roman" pitchFamily="18" charset="0"/>
                <a:cs typeface="Times New Roman" pitchFamily="18" charset="0"/>
              </a:rPr>
              <a:t>асосий</a:t>
            </a:r>
            <a:r>
              <a:rPr lang="ru-RU" sz="3500" dirty="0" smtClean="0">
                <a:solidFill>
                  <a:srgbClr val="FF0000"/>
                </a:solidFill>
                <a:effectLst/>
                <a:latin typeface="Times New Roman" pitchFamily="18" charset="0"/>
                <a:cs typeface="Times New Roman" pitchFamily="18" charset="0"/>
              </a:rPr>
              <a:t> </a:t>
            </a:r>
            <a:r>
              <a:rPr lang="ru-RU" sz="3500" dirty="0" err="1" smtClean="0">
                <a:solidFill>
                  <a:srgbClr val="FF0000"/>
                </a:solidFill>
                <a:effectLst/>
                <a:latin typeface="Times New Roman" pitchFamily="18" charset="0"/>
                <a:cs typeface="Times New Roman" pitchFamily="18" charset="0"/>
              </a:rPr>
              <a:t>илмий</a:t>
            </a:r>
            <a:r>
              <a:rPr lang="ru-RU" sz="3500" dirty="0" smtClean="0">
                <a:solidFill>
                  <a:srgbClr val="FF0000"/>
                </a:solidFill>
                <a:effectLst/>
                <a:latin typeface="Times New Roman" pitchFamily="18" charset="0"/>
                <a:cs typeface="Times New Roman" pitchFamily="18" charset="0"/>
              </a:rPr>
              <a:t>-</a:t>
            </a:r>
            <a:br>
              <a:rPr lang="ru-RU" sz="3500" dirty="0" smtClean="0">
                <a:solidFill>
                  <a:srgbClr val="FF0000"/>
                </a:solidFill>
                <a:effectLst/>
                <a:latin typeface="Times New Roman" pitchFamily="18" charset="0"/>
                <a:cs typeface="Times New Roman" pitchFamily="18" charset="0"/>
              </a:rPr>
            </a:br>
            <a:r>
              <a:rPr lang="ru-RU" sz="3500" dirty="0" err="1" smtClean="0">
                <a:solidFill>
                  <a:srgbClr val="FF0000"/>
                </a:solidFill>
                <a:effectLst/>
                <a:latin typeface="Times New Roman" pitchFamily="18" charset="0"/>
                <a:cs typeface="Times New Roman" pitchFamily="18" charset="0"/>
              </a:rPr>
              <a:t>амалий</a:t>
            </a:r>
            <a:r>
              <a:rPr lang="ru-RU" sz="3500" dirty="0" smtClean="0">
                <a:solidFill>
                  <a:srgbClr val="FF0000"/>
                </a:solidFill>
                <a:effectLst/>
                <a:latin typeface="Times New Roman" pitchFamily="18" charset="0"/>
                <a:cs typeface="Times New Roman" pitchFamily="18" charset="0"/>
              </a:rPr>
              <a:t> </a:t>
            </a:r>
            <a:r>
              <a:rPr lang="ru-RU" sz="3500" dirty="0" err="1" smtClean="0">
                <a:solidFill>
                  <a:srgbClr val="FF0000"/>
                </a:solidFill>
                <a:effectLst/>
                <a:latin typeface="Times New Roman" pitchFamily="18" charset="0"/>
                <a:cs typeface="Times New Roman" pitchFamily="18" charset="0"/>
              </a:rPr>
              <a:t>ишлари</a:t>
            </a:r>
            <a:endParaRPr lang="ru-RU" sz="3500" dirty="0" smtClean="0">
              <a:solidFill>
                <a:srgbClr val="FF0000"/>
              </a:solidFill>
              <a:effectLst/>
              <a:latin typeface="Times New Roman" pitchFamily="18" charset="0"/>
              <a:cs typeface="Times New Roman" pitchFamily="18" charset="0"/>
            </a:endParaRPr>
          </a:p>
        </p:txBody>
      </p:sp>
      <p:pic>
        <p:nvPicPr>
          <p:cNvPr id="10243" name="Picture 3" descr="C:\Documents and Settings\User\Рабочий стол\xfx\images.jpg"/>
          <p:cNvPicPr>
            <a:picLocks noChangeAspect="1" noChangeArrowheads="1"/>
          </p:cNvPicPr>
          <p:nvPr/>
        </p:nvPicPr>
        <p:blipFill>
          <a:blip r:embed="rId2"/>
          <a:srcRect/>
          <a:stretch>
            <a:fillRect/>
          </a:stretch>
        </p:blipFill>
        <p:spPr bwMode="auto">
          <a:xfrm>
            <a:off x="428625" y="3857625"/>
            <a:ext cx="8286750" cy="2638425"/>
          </a:xfrm>
          <a:prstGeom prst="rect">
            <a:avLst/>
          </a:prstGeom>
          <a:noFill/>
          <a:ln w="9525">
            <a:noFill/>
            <a:miter lim="800000"/>
            <a:headEnd/>
            <a:tailEnd/>
          </a:ln>
        </p:spPr>
      </p:pic>
      <p:sp>
        <p:nvSpPr>
          <p:cNvPr id="4" name="Нижний колонтитул 3"/>
          <p:cNvSpPr>
            <a:spLocks noGrp="1"/>
          </p:cNvSpPr>
          <p:nvPr>
            <p:ph type="ftr" sz="quarter" idx="11"/>
          </p:nvPr>
        </p:nvSpPr>
        <p:spPr>
          <a:xfrm>
            <a:off x="6215074" y="6492875"/>
            <a:ext cx="2286000" cy="365125"/>
          </a:xfrm>
        </p:spPr>
        <p:txBody>
          <a:bodyPr/>
          <a:lstStyle/>
          <a:p>
            <a:pPr>
              <a:defRPr/>
            </a:pPr>
            <a:r>
              <a:rPr lang="en-US" dirty="0" smtClean="0"/>
              <a:t>SAMDCHTIARM</a:t>
            </a:r>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85750" y="1071563"/>
            <a:ext cx="8643938" cy="2357437"/>
          </a:xfrm>
        </p:spPr>
        <p:txBody>
          <a:bodyPr rtlCol="0">
            <a:normAutofit fontScale="77500" lnSpcReduction="20000"/>
          </a:bodyPr>
          <a:lstStyle/>
          <a:p>
            <a:pPr marL="0" indent="0" algn="just" eaLnBrk="1" fontAlgn="auto" hangingPunct="1">
              <a:spcAft>
                <a:spcPts val="0"/>
              </a:spcAft>
              <a:buClr>
                <a:schemeClr val="accent3"/>
              </a:buClr>
              <a:buFont typeface="Wingdings" pitchFamily="2" charset="2"/>
              <a:buNone/>
              <a:defRPr/>
            </a:pPr>
            <a:r>
              <a:rPr lang="en-US" sz="2800" dirty="0" smtClean="0">
                <a:solidFill>
                  <a:srgbClr val="C00000"/>
                </a:solidFill>
              </a:rPr>
              <a:t>	</a:t>
            </a:r>
            <a:r>
              <a:rPr lang="uz-Cyrl-UZ" sz="3200" dirty="0" smtClean="0">
                <a:solidFill>
                  <a:srgbClr val="C00000"/>
                </a:solidFill>
              </a:rPr>
              <a:t>Мамлакатимизда </a:t>
            </a:r>
            <a:r>
              <a:rPr lang="uz-Cyrl-UZ" sz="3200" dirty="0">
                <a:solidFill>
                  <a:srgbClr val="C00000"/>
                </a:solidFill>
              </a:rPr>
              <a:t>мустақилликнинг дастлабки йиллариданоқ фуқароларни жумладан ишчи ва хизматчиларни ижтимоий ҳолатини яхшилаш, уларнинг турмуш даражасини юксалтиришга, ишлаш шароитларини техника хавфсизлиги ва санитария талаблари даражасидаги асосини яратишга катта эътибор қаратиб келинмоқда</a:t>
            </a:r>
            <a:r>
              <a:rPr lang="uz-Cyrl-UZ" sz="3200" dirty="0" smtClean="0">
                <a:solidFill>
                  <a:srgbClr val="C00000"/>
                </a:solidFill>
              </a:rPr>
              <a:t>.</a:t>
            </a:r>
            <a:endParaRPr lang="ru-RU" sz="3200" dirty="0">
              <a:solidFill>
                <a:srgbClr val="C00000"/>
              </a:solidFill>
            </a:endParaRPr>
          </a:p>
        </p:txBody>
      </p:sp>
      <p:pic>
        <p:nvPicPr>
          <p:cNvPr id="11267" name="Picture 3" descr="C:\Documents and Settings\User\Рабочий стол\xfx\images (1).jpg"/>
          <p:cNvPicPr>
            <a:picLocks noChangeAspect="1" noChangeArrowheads="1"/>
          </p:cNvPicPr>
          <p:nvPr/>
        </p:nvPicPr>
        <p:blipFill>
          <a:blip r:embed="rId2"/>
          <a:srcRect/>
          <a:stretch>
            <a:fillRect/>
          </a:stretch>
        </p:blipFill>
        <p:spPr bwMode="auto">
          <a:xfrm>
            <a:off x="500063" y="3643313"/>
            <a:ext cx="8072437" cy="2500312"/>
          </a:xfrm>
          <a:prstGeom prst="rect">
            <a:avLst/>
          </a:prstGeom>
          <a:noFill/>
          <a:ln w="9525">
            <a:noFill/>
            <a:miter lim="800000"/>
            <a:headEnd/>
            <a:tailEnd/>
          </a:ln>
        </p:spPr>
      </p:pic>
      <p:sp>
        <p:nvSpPr>
          <p:cNvPr id="4" name="Нижний колонтитул 3"/>
          <p:cNvSpPr>
            <a:spLocks noGrp="1"/>
          </p:cNvSpPr>
          <p:nvPr>
            <p:ph type="ftr" sz="quarter" idx="11"/>
          </p:nvPr>
        </p:nvSpPr>
        <p:spPr/>
        <p:txBody>
          <a:bodyPr/>
          <a:lstStyle/>
          <a:p>
            <a:pPr>
              <a:defRPr/>
            </a:pPr>
            <a:r>
              <a:rPr lang="en-US" smtClean="0"/>
              <a:t>SAMDCHTIARM</a:t>
            </a:r>
            <a:endParaRPr lang="ru-RU"/>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Содержимое 2"/>
          <p:cNvSpPr>
            <a:spLocks noGrp="1"/>
          </p:cNvSpPr>
          <p:nvPr>
            <p:ph idx="1"/>
          </p:nvPr>
        </p:nvSpPr>
        <p:spPr>
          <a:xfrm>
            <a:off x="457200" y="1500188"/>
            <a:ext cx="8229600" cy="4824412"/>
          </a:xfrm>
        </p:spPr>
        <p:txBody>
          <a:bodyPr/>
          <a:lstStyle/>
          <a:p>
            <a:r>
              <a:rPr lang="uz-Cyrl-UZ" sz="3400" smtClean="0">
                <a:solidFill>
                  <a:srgbClr val="C00000"/>
                </a:solidFill>
              </a:rPr>
              <a:t>Таълим жараёнида ҳам кенг қамровли ислоҳотлар амалга оширилмоқда. Қабул қилинган Кадрлар тайёрлаш миллий дастури, Таълим тўғрисидаги Қонунлар асосида таълим соҳасида  катта ютуқларга эришилди. Таълим мазмуни тубдан ижобий ўзгаришга юз тутмоқда. </a:t>
            </a:r>
            <a:endParaRPr lang="ru-RU" sz="3400" smtClean="0">
              <a:solidFill>
                <a:srgbClr val="C00000"/>
              </a:solidFill>
            </a:endParaRPr>
          </a:p>
          <a:p>
            <a:endParaRPr lang="ru-RU" smtClean="0"/>
          </a:p>
        </p:txBody>
      </p:sp>
      <p:sp>
        <p:nvSpPr>
          <p:cNvPr id="3" name="Нижний колонтитул 2"/>
          <p:cNvSpPr>
            <a:spLocks noGrp="1"/>
          </p:cNvSpPr>
          <p:nvPr>
            <p:ph type="ftr" sz="quarter" idx="11"/>
          </p:nvPr>
        </p:nvSpPr>
        <p:spPr/>
        <p:txBody>
          <a:bodyPr/>
          <a:lstStyle/>
          <a:p>
            <a:pPr>
              <a:defRPr/>
            </a:pPr>
            <a:r>
              <a:rPr lang="en-US" smtClean="0"/>
              <a:t>SAMDCHTIARM</a:t>
            </a:r>
            <a:endParaRPr lang="ru-RU"/>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98500" y="636588"/>
            <a:ext cx="7747000" cy="3221037"/>
          </a:xfrm>
        </p:spPr>
        <p:txBody>
          <a:bodyPr rtlCol="0">
            <a:normAutofit/>
          </a:bodyPr>
          <a:lstStyle/>
          <a:p>
            <a:pPr marL="0" indent="0" algn="just" eaLnBrk="1" fontAlgn="auto" hangingPunct="1">
              <a:spcAft>
                <a:spcPts val="0"/>
              </a:spcAft>
              <a:buClr>
                <a:schemeClr val="accent3"/>
              </a:buClr>
              <a:buFont typeface="Wingdings" pitchFamily="2" charset="2"/>
              <a:buNone/>
              <a:defRPr/>
            </a:pPr>
            <a:r>
              <a:rPr lang="uz-Cyrl-UZ" sz="2800" dirty="0" smtClean="0">
                <a:solidFill>
                  <a:schemeClr val="accent1">
                    <a:lumMod val="75000"/>
                  </a:schemeClr>
                </a:solidFill>
              </a:rPr>
              <a:t>	</a:t>
            </a:r>
            <a:r>
              <a:rPr lang="uz-Cyrl-UZ" sz="2000" dirty="0" smtClean="0">
                <a:solidFill>
                  <a:schemeClr val="accent1">
                    <a:lumMod val="75000"/>
                  </a:schemeClr>
                </a:solidFill>
              </a:rPr>
              <a:t>Таълим </a:t>
            </a:r>
            <a:r>
              <a:rPr lang="uz-Cyrl-UZ" sz="2000" dirty="0">
                <a:solidFill>
                  <a:schemeClr val="accent1">
                    <a:lumMod val="75000"/>
                  </a:schemeClr>
                </a:solidFill>
              </a:rPr>
              <a:t>тизимининг барча тизимида энг замонавий ўқитиш воситаларидан фойдаланилмоқда. Ишлаб чиқариш ҳам энг қудратли, замонавий ишлаб чиқариш воситалари билан қурольлантирилмоқда. Ижтимоий ҳаёт тарзи фаоллашмоқда. Мамлакатда қабул қилинган «Кадрлар тайёрлаш миллий дастури», «Таълим тўғрисида»ги Қонун таълим тизими мазмунини тубдан ўзгартириб юборди. Жумладан олий таълим ўқув режаларига замон ва ҳаёт талабларидан келиб чиқиб катта ўзгартиришлар киритилди.</a:t>
            </a:r>
            <a:endParaRPr lang="ru-RU" sz="2000" dirty="0">
              <a:solidFill>
                <a:schemeClr val="accent1">
                  <a:lumMod val="75000"/>
                </a:schemeClr>
              </a:solidFill>
            </a:endParaRPr>
          </a:p>
        </p:txBody>
      </p:sp>
      <p:pic>
        <p:nvPicPr>
          <p:cNvPr id="8195" name="Picture 3" descr="C:\Documents and Settings\User\Рабочий стол\xfx\images (4).jpg"/>
          <p:cNvPicPr>
            <a:picLocks noChangeAspect="1" noChangeArrowheads="1"/>
          </p:cNvPicPr>
          <p:nvPr/>
        </p:nvPicPr>
        <p:blipFill>
          <a:blip r:embed="rId2"/>
          <a:srcRect/>
          <a:stretch>
            <a:fillRect/>
          </a:stretch>
        </p:blipFill>
        <p:spPr bwMode="auto">
          <a:xfrm>
            <a:off x="857224" y="3786190"/>
            <a:ext cx="7572428" cy="27860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Нижний колонтитул 3"/>
          <p:cNvSpPr>
            <a:spLocks noGrp="1"/>
          </p:cNvSpPr>
          <p:nvPr>
            <p:ph type="ftr" sz="quarter" idx="11"/>
          </p:nvPr>
        </p:nvSpPr>
        <p:spPr/>
        <p:txBody>
          <a:bodyPr/>
          <a:lstStyle/>
          <a:p>
            <a:pPr>
              <a:defRPr/>
            </a:pPr>
            <a:r>
              <a:rPr lang="en-US" smtClean="0"/>
              <a:t>SAMDCHTIARM</a:t>
            </a:r>
            <a:endParaRPr lang="ru-RU"/>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98500" y="549275"/>
            <a:ext cx="7747000" cy="5576888"/>
          </a:xfrm>
        </p:spPr>
        <p:txBody>
          <a:bodyPr rtlCol="0">
            <a:normAutofit lnSpcReduction="10000"/>
          </a:bodyPr>
          <a:lstStyle/>
          <a:p>
            <a:pPr marL="0" indent="0" algn="just" eaLnBrk="1" fontAlgn="auto" hangingPunct="1">
              <a:spcAft>
                <a:spcPts val="0"/>
              </a:spcAft>
              <a:buClr>
                <a:schemeClr val="accent3"/>
              </a:buClr>
              <a:buFont typeface="Wingdings" pitchFamily="2" charset="2"/>
              <a:buNone/>
              <a:defRPr/>
            </a:pPr>
            <a:r>
              <a:rPr lang="uz-Cyrl-UZ" b="1" i="1" dirty="0" smtClean="0">
                <a:solidFill>
                  <a:srgbClr val="002060"/>
                </a:solidFill>
              </a:rPr>
              <a:t>	</a:t>
            </a:r>
            <a:r>
              <a:rPr lang="uz-Cyrl-UZ" sz="3000" b="1" i="1" dirty="0" smtClean="0">
                <a:solidFill>
                  <a:srgbClr val="002060"/>
                </a:solidFill>
              </a:rPr>
              <a:t>Ҳаёт </a:t>
            </a:r>
            <a:r>
              <a:rPr lang="uz-Cyrl-UZ" sz="3000" b="1" i="1" dirty="0">
                <a:solidFill>
                  <a:srgbClr val="002060"/>
                </a:solidFill>
              </a:rPr>
              <a:t>фаолияти</a:t>
            </a:r>
            <a:r>
              <a:rPr lang="uz-Cyrl-UZ" sz="3000" dirty="0">
                <a:solidFill>
                  <a:srgbClr val="002060"/>
                </a:solidFill>
              </a:rPr>
              <a:t> </a:t>
            </a:r>
            <a:r>
              <a:rPr lang="uz-Cyrl-UZ" sz="3000" dirty="0">
                <a:solidFill>
                  <a:srgbClr val="FF0000"/>
                </a:solidFill>
              </a:rPr>
              <a:t>– бу инсоннинг кунлик </a:t>
            </a:r>
            <a:r>
              <a:rPr lang="uz-Cyrl-UZ" sz="3000" dirty="0" smtClean="0">
                <a:solidFill>
                  <a:srgbClr val="FF0000"/>
                </a:solidFill>
              </a:rPr>
              <a:t>фаолияти,дам </a:t>
            </a:r>
            <a:r>
              <a:rPr lang="uz-Cyrl-UZ" sz="3000" dirty="0">
                <a:solidFill>
                  <a:srgbClr val="FF0000"/>
                </a:solidFill>
              </a:rPr>
              <a:t>олиши ва яшаш тарзидир.</a:t>
            </a:r>
            <a:endParaRPr lang="ru-RU" sz="3000" dirty="0">
              <a:solidFill>
                <a:srgbClr val="FF0000"/>
              </a:solidFill>
            </a:endParaRPr>
          </a:p>
          <a:p>
            <a:pPr marL="0" indent="0" algn="just" eaLnBrk="1" fontAlgn="auto" hangingPunct="1">
              <a:spcAft>
                <a:spcPts val="0"/>
              </a:spcAft>
              <a:buClr>
                <a:schemeClr val="accent3"/>
              </a:buClr>
              <a:buFont typeface="Wingdings" pitchFamily="2" charset="2"/>
              <a:buNone/>
              <a:defRPr/>
            </a:pPr>
            <a:r>
              <a:rPr lang="uz-Cyrl-UZ" sz="3000" dirty="0" smtClean="0">
                <a:solidFill>
                  <a:srgbClr val="FF0000"/>
                </a:solidFill>
              </a:rPr>
              <a:t>	Инсон </a:t>
            </a:r>
            <a:r>
              <a:rPr lang="uz-Cyrl-UZ" sz="3000" dirty="0">
                <a:solidFill>
                  <a:srgbClr val="FF0000"/>
                </a:solidFill>
              </a:rPr>
              <a:t>ҳаёти жараёнида уни ўраб турган борлиқ муҳити билан узлуксиз алоқада бўлади ва шу билан бирга ҳар доим уни ўраб турган муҳитга боғлиқ бўлиб келган ва шундай қолаверади. Инсон шунинг учун ҳам ўзини ўраб турган атроф-муҳит ҳисобига озиқ-овқат, ҳаво, сув, дам олиш учун  зарур моддий нарсалар ва бошқаларга бўлган эҳтиёжини қаноатлантиради</a:t>
            </a:r>
            <a:r>
              <a:rPr lang="uz-Cyrl-UZ" sz="3000" dirty="0"/>
              <a:t>.</a:t>
            </a:r>
            <a:endParaRPr lang="ru-RU" sz="3000" dirty="0"/>
          </a:p>
          <a:p>
            <a:pPr marL="0" indent="0" eaLnBrk="1" fontAlgn="auto" hangingPunct="1">
              <a:spcAft>
                <a:spcPts val="0"/>
              </a:spcAft>
              <a:buClr>
                <a:schemeClr val="accent3"/>
              </a:buClr>
              <a:buFont typeface="Wingdings" pitchFamily="2" charset="2"/>
              <a:buNone/>
              <a:defRPr/>
            </a:pPr>
            <a:endParaRPr lang="ru-RU" dirty="0"/>
          </a:p>
        </p:txBody>
      </p:sp>
      <p:sp>
        <p:nvSpPr>
          <p:cNvPr id="3" name="Нижний колонтитул 2"/>
          <p:cNvSpPr>
            <a:spLocks noGrp="1"/>
          </p:cNvSpPr>
          <p:nvPr>
            <p:ph type="ftr" sz="quarter" idx="11"/>
          </p:nvPr>
        </p:nvSpPr>
        <p:spPr/>
        <p:txBody>
          <a:bodyPr/>
          <a:lstStyle/>
          <a:p>
            <a:pPr>
              <a:defRPr/>
            </a:pPr>
            <a:r>
              <a:rPr lang="en-US" smtClean="0"/>
              <a:t>SAMDCHTIARM</a:t>
            </a:r>
            <a:endParaRPr lang="ru-RU"/>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descr="C:\Documents and Settings\User\Рабочий стол\xfx\images (5).jpg"/>
          <p:cNvPicPr>
            <a:picLocks noChangeAspect="1" noChangeArrowheads="1"/>
          </p:cNvPicPr>
          <p:nvPr/>
        </p:nvPicPr>
        <p:blipFill>
          <a:blip r:embed="rId2"/>
          <a:srcRect/>
          <a:stretch>
            <a:fillRect/>
          </a:stretch>
        </p:blipFill>
        <p:spPr bwMode="auto">
          <a:xfrm>
            <a:off x="285750" y="3357563"/>
            <a:ext cx="4143375" cy="3071812"/>
          </a:xfrm>
          <a:prstGeom prst="rect">
            <a:avLst/>
          </a:prstGeom>
          <a:noFill/>
          <a:ln w="9525">
            <a:noFill/>
            <a:miter lim="800000"/>
            <a:headEnd/>
            <a:tailEnd/>
          </a:ln>
        </p:spPr>
      </p:pic>
      <p:pic>
        <p:nvPicPr>
          <p:cNvPr id="15363" name="Picture 4" descr="C:\Documents and Settings\User\Рабочий стол\xfx\загруженное (4).jpg"/>
          <p:cNvPicPr>
            <a:picLocks noChangeAspect="1" noChangeArrowheads="1"/>
          </p:cNvPicPr>
          <p:nvPr/>
        </p:nvPicPr>
        <p:blipFill>
          <a:blip r:embed="rId3"/>
          <a:srcRect/>
          <a:stretch>
            <a:fillRect/>
          </a:stretch>
        </p:blipFill>
        <p:spPr bwMode="auto">
          <a:xfrm>
            <a:off x="5072063" y="3500438"/>
            <a:ext cx="3649662" cy="3071812"/>
          </a:xfrm>
          <a:prstGeom prst="rect">
            <a:avLst/>
          </a:prstGeom>
          <a:noFill/>
          <a:ln w="9525">
            <a:noFill/>
            <a:miter lim="800000"/>
            <a:headEnd/>
            <a:tailEnd/>
          </a:ln>
        </p:spPr>
      </p:pic>
      <p:pic>
        <p:nvPicPr>
          <p:cNvPr id="15364" name="Picture 5" descr="C:\Documents and Settings\User\Рабочий стол\xfx\загруженное (5).jpg"/>
          <p:cNvPicPr>
            <a:picLocks noChangeAspect="1" noChangeArrowheads="1"/>
          </p:cNvPicPr>
          <p:nvPr/>
        </p:nvPicPr>
        <p:blipFill>
          <a:blip r:embed="rId4"/>
          <a:srcRect/>
          <a:stretch>
            <a:fillRect/>
          </a:stretch>
        </p:blipFill>
        <p:spPr bwMode="auto">
          <a:xfrm>
            <a:off x="214313" y="71438"/>
            <a:ext cx="3857625" cy="2786062"/>
          </a:xfrm>
          <a:prstGeom prst="rect">
            <a:avLst/>
          </a:prstGeom>
          <a:noFill/>
          <a:ln w="9525">
            <a:noFill/>
            <a:miter lim="800000"/>
            <a:headEnd/>
            <a:tailEnd/>
          </a:ln>
        </p:spPr>
      </p:pic>
      <p:pic>
        <p:nvPicPr>
          <p:cNvPr id="15365" name="Picture 6" descr="C:\Documents and Settings\User\Рабочий стол\xfx\загруженное (6).jpg"/>
          <p:cNvPicPr>
            <a:picLocks noChangeAspect="1" noChangeArrowheads="1"/>
          </p:cNvPicPr>
          <p:nvPr/>
        </p:nvPicPr>
        <p:blipFill>
          <a:blip r:embed="rId5"/>
          <a:srcRect/>
          <a:stretch>
            <a:fillRect/>
          </a:stretch>
        </p:blipFill>
        <p:spPr bwMode="auto">
          <a:xfrm>
            <a:off x="4643438" y="60325"/>
            <a:ext cx="4357687" cy="2868613"/>
          </a:xfrm>
          <a:prstGeom prst="rect">
            <a:avLst/>
          </a:prstGeom>
          <a:noFill/>
          <a:ln w="9525">
            <a:noFill/>
            <a:miter lim="800000"/>
            <a:headEnd/>
            <a:tailEnd/>
          </a:ln>
        </p:spPr>
      </p:pic>
      <p:pic>
        <p:nvPicPr>
          <p:cNvPr id="31746" name="Picture 2" descr="C:\Documents and Settings\User\Рабочий стол\xfx\загруженное (7).jpg"/>
          <p:cNvPicPr>
            <a:picLocks noChangeAspect="1" noChangeArrowheads="1"/>
          </p:cNvPicPr>
          <p:nvPr/>
        </p:nvPicPr>
        <p:blipFill>
          <a:blip r:embed="rId6"/>
          <a:srcRect/>
          <a:stretch>
            <a:fillRect/>
          </a:stretch>
        </p:blipFill>
        <p:spPr bwMode="auto">
          <a:xfrm>
            <a:off x="2928926" y="1857364"/>
            <a:ext cx="3338069" cy="250033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Нижний колонтитул 6"/>
          <p:cNvSpPr>
            <a:spLocks noGrp="1"/>
          </p:cNvSpPr>
          <p:nvPr>
            <p:ph type="ftr" sz="quarter" idx="11"/>
          </p:nvPr>
        </p:nvSpPr>
        <p:spPr/>
        <p:txBody>
          <a:bodyPr/>
          <a:lstStyle/>
          <a:p>
            <a:pPr>
              <a:defRPr/>
            </a:pPr>
            <a:r>
              <a:rPr lang="en-US" smtClean="0"/>
              <a:t>SAMDCHTIARM</a:t>
            </a:r>
            <a:endParaRPr lang="ru-RU"/>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Объект 1"/>
          <p:cNvSpPr>
            <a:spLocks noGrp="1"/>
          </p:cNvSpPr>
          <p:nvPr>
            <p:ph idx="1"/>
          </p:nvPr>
        </p:nvSpPr>
        <p:spPr>
          <a:xfrm>
            <a:off x="698500" y="476250"/>
            <a:ext cx="7747000" cy="3309938"/>
          </a:xfrm>
        </p:spPr>
        <p:txBody>
          <a:bodyPr/>
          <a:lstStyle/>
          <a:p>
            <a:pPr marL="0" indent="0" algn="just" eaLnBrk="1" hangingPunct="1">
              <a:buFont typeface="Wingdings" pitchFamily="2" charset="2"/>
              <a:buNone/>
            </a:pPr>
            <a:r>
              <a:rPr lang="uz-Cyrl-UZ" b="1" i="1" dirty="0" smtClean="0">
                <a:solidFill>
                  <a:srgbClr val="FF0000"/>
                </a:solidFill>
              </a:rPr>
              <a:t>	</a:t>
            </a:r>
            <a:r>
              <a:rPr lang="uz-Cyrl-UZ" sz="3000" b="1" dirty="0" smtClean="0">
                <a:solidFill>
                  <a:srgbClr val="0070C0"/>
                </a:solidFill>
                <a:latin typeface="Times New Roman" pitchFamily="18" charset="0"/>
                <a:cs typeface="Times New Roman" pitchFamily="18" charset="0"/>
              </a:rPr>
              <a:t>Атроф-муҳит</a:t>
            </a:r>
            <a:r>
              <a:rPr lang="uz-Cyrl-UZ" sz="3000" dirty="0" smtClean="0">
                <a:solidFill>
                  <a:srgbClr val="FF0000"/>
                </a:solidFill>
                <a:latin typeface="Times New Roman" pitchFamily="18" charset="0"/>
                <a:cs typeface="Times New Roman" pitchFamily="18" charset="0"/>
              </a:rPr>
              <a:t> – инсонни ўраб турган муҳит бўлиб, инсоннинг ҳаёт фаолиятига, унинг соғлиги ва наслига тўғридан тўғри, бирдан уринма ёки масофадан таъсир этишга қобилиятли омилларнинг (жисмоний, химиявий, биологик, информацион, ижтимоий) шартли йиғиндисидир.</a:t>
            </a:r>
            <a:endParaRPr lang="ru-RU" sz="3000" dirty="0" smtClean="0">
              <a:solidFill>
                <a:srgbClr val="FF0000"/>
              </a:solidFill>
              <a:latin typeface="Times New Roman" pitchFamily="18" charset="0"/>
              <a:cs typeface="Times New Roman" pitchFamily="18" charset="0"/>
            </a:endParaRPr>
          </a:p>
        </p:txBody>
      </p:sp>
      <p:pic>
        <p:nvPicPr>
          <p:cNvPr id="10243" name="Picture 3" descr="C:\Documents and Settings\User\Рабочий стол\xfx\загруженное (4).jpg"/>
          <p:cNvPicPr>
            <a:picLocks noChangeAspect="1" noChangeArrowheads="1"/>
          </p:cNvPicPr>
          <p:nvPr/>
        </p:nvPicPr>
        <p:blipFill>
          <a:blip r:embed="rId2"/>
          <a:srcRect/>
          <a:stretch>
            <a:fillRect/>
          </a:stretch>
        </p:blipFill>
        <p:spPr bwMode="auto">
          <a:xfrm>
            <a:off x="928662" y="4000504"/>
            <a:ext cx="3714776" cy="23293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44" name="Picture 4" descr="C:\Documents and Settings\User\Рабочий стол\xfx\загруженное (5).jpg"/>
          <p:cNvPicPr>
            <a:picLocks noChangeAspect="1" noChangeArrowheads="1"/>
          </p:cNvPicPr>
          <p:nvPr/>
        </p:nvPicPr>
        <p:blipFill>
          <a:blip r:embed="rId3"/>
          <a:srcRect/>
          <a:stretch>
            <a:fillRect/>
          </a:stretch>
        </p:blipFill>
        <p:spPr bwMode="auto">
          <a:xfrm>
            <a:off x="4714876" y="4000504"/>
            <a:ext cx="3681421" cy="22860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Нижний колонтитул 4"/>
          <p:cNvSpPr>
            <a:spLocks noGrp="1"/>
          </p:cNvSpPr>
          <p:nvPr>
            <p:ph type="ftr" sz="quarter" idx="11"/>
          </p:nvPr>
        </p:nvSpPr>
        <p:spPr/>
        <p:txBody>
          <a:bodyPr/>
          <a:lstStyle/>
          <a:p>
            <a:pPr>
              <a:defRPr/>
            </a:pPr>
            <a:r>
              <a:rPr lang="en-US" smtClean="0"/>
              <a:t>SAMDCHTIARM</a:t>
            </a:r>
            <a:endParaRPr lang="ru-RU"/>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Содержимое 2"/>
          <p:cNvSpPr>
            <a:spLocks noGrp="1"/>
          </p:cNvSpPr>
          <p:nvPr>
            <p:ph idx="1"/>
          </p:nvPr>
        </p:nvSpPr>
        <p:spPr>
          <a:xfrm>
            <a:off x="357188" y="1214438"/>
            <a:ext cx="8572500" cy="5072062"/>
          </a:xfrm>
        </p:spPr>
        <p:txBody>
          <a:bodyPr/>
          <a:lstStyle/>
          <a:p>
            <a:pPr algn="just">
              <a:buFont typeface="Wingdings 2" pitchFamily="18" charset="2"/>
              <a:buNone/>
            </a:pPr>
            <a:r>
              <a:rPr lang="uz-Cyrl-UZ" sz="3500" smtClean="0">
                <a:solidFill>
                  <a:srgbClr val="FF0000"/>
                </a:solidFill>
                <a:latin typeface="Times New Roman" pitchFamily="18" charset="0"/>
                <a:cs typeface="Times New Roman" pitchFamily="18" charset="0"/>
              </a:rPr>
              <a:t>     Инсон ва атроф-муҳит узлуксиз ўзаро таъсирда бўлиб, доимий ҳаракатдаги «Инсон – атроф муҳит» системасини ташкил этади. Дунёнинг эволюцион жараёнида бу системани ташкил этувчилар узлуксиз ўзгариб борди. Инсон мукаммаллашди, ер шарининг аҳолиси ва унинг оқими ўсди, жамиятнинг ижтимоий асоси ўзгарди.</a:t>
            </a:r>
            <a:endParaRPr lang="ru-RU" sz="3500" smtClean="0">
              <a:solidFill>
                <a:srgbClr val="FF0000"/>
              </a:solidFill>
              <a:latin typeface="Times New Roman" pitchFamily="18" charset="0"/>
              <a:cs typeface="Times New Roman" pitchFamily="18" charset="0"/>
            </a:endParaRPr>
          </a:p>
          <a:p>
            <a:endParaRPr lang="ru-RU" smtClean="0"/>
          </a:p>
        </p:txBody>
      </p:sp>
      <p:sp>
        <p:nvSpPr>
          <p:cNvPr id="3" name="Нижний колонтитул 2"/>
          <p:cNvSpPr>
            <a:spLocks noGrp="1"/>
          </p:cNvSpPr>
          <p:nvPr>
            <p:ph type="ftr" sz="quarter" idx="11"/>
          </p:nvPr>
        </p:nvSpPr>
        <p:spPr/>
        <p:txBody>
          <a:bodyPr/>
          <a:lstStyle/>
          <a:p>
            <a:pPr>
              <a:defRPr/>
            </a:pPr>
            <a:r>
              <a:rPr lang="en-US" smtClean="0"/>
              <a:t>SAMDCHTIARM</a:t>
            </a:r>
            <a:endParaRPr lang="ru-RU"/>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Объект 2"/>
          <p:cNvSpPr>
            <a:spLocks noGrp="1"/>
          </p:cNvSpPr>
          <p:nvPr>
            <p:ph idx="1"/>
          </p:nvPr>
        </p:nvSpPr>
        <p:spPr>
          <a:xfrm>
            <a:off x="428625" y="500063"/>
            <a:ext cx="4786313" cy="6010275"/>
          </a:xfrm>
        </p:spPr>
        <p:txBody>
          <a:bodyPr/>
          <a:lstStyle/>
          <a:p>
            <a:pPr marL="0" indent="0" algn="ctr" eaLnBrk="1" hangingPunct="1">
              <a:buFont typeface="Wingdings 2" pitchFamily="18" charset="2"/>
              <a:buNone/>
            </a:pPr>
            <a:r>
              <a:rPr lang="ru-RU" sz="2800" dirty="0" err="1" smtClean="0">
                <a:solidFill>
                  <a:srgbClr val="FF0000"/>
                </a:solidFill>
                <a:latin typeface="Times New Roman" pitchFamily="18" charset="0"/>
                <a:cs typeface="Times New Roman" pitchFamily="18" charset="0"/>
              </a:rPr>
              <a:t>Аҳмад </a:t>
            </a:r>
            <a:r>
              <a:rPr lang="ru-RU" sz="2800" dirty="0" smtClean="0">
                <a:solidFill>
                  <a:srgbClr val="FF0000"/>
                </a:solidFill>
                <a:latin typeface="Times New Roman" pitchFamily="18" charset="0"/>
                <a:cs typeface="Times New Roman" pitchFamily="18" charset="0"/>
              </a:rPr>
              <a:t>ал Фар</a:t>
            </a:r>
            <a:r>
              <a:rPr lang="uz-Cyrl-UZ" sz="2800" dirty="0" smtClean="0">
                <a:solidFill>
                  <a:srgbClr val="FF0000"/>
                </a:solidFill>
                <a:latin typeface="Times New Roman" pitchFamily="18" charset="0"/>
                <a:cs typeface="Times New Roman" pitchFamily="18" charset="0"/>
              </a:rPr>
              <a:t>ғ</a:t>
            </a:r>
            <a:r>
              <a:rPr lang="ru-RU" sz="2800" dirty="0" err="1" smtClean="0">
                <a:solidFill>
                  <a:srgbClr val="FF0000"/>
                </a:solidFill>
                <a:latin typeface="Times New Roman" pitchFamily="18" charset="0"/>
                <a:cs typeface="Times New Roman" pitchFamily="18" charset="0"/>
              </a:rPr>
              <a:t>оний</a:t>
            </a:r>
            <a:endParaRPr lang="ru-RU" sz="2800" dirty="0" smtClean="0">
              <a:solidFill>
                <a:srgbClr val="FF0000"/>
              </a:solidFill>
              <a:latin typeface="Times New Roman" pitchFamily="18" charset="0"/>
              <a:cs typeface="Times New Roman" pitchFamily="18" charset="0"/>
            </a:endParaRPr>
          </a:p>
          <a:p>
            <a:pPr marL="0" indent="0" algn="just" eaLnBrk="1" hangingPunct="1">
              <a:buFont typeface="Wingdings 2" pitchFamily="18" charset="2"/>
              <a:buNone/>
            </a:pPr>
            <a:r>
              <a:rPr lang="ru-RU" sz="2800" dirty="0" smtClean="0">
                <a:solidFill>
                  <a:srgbClr val="0070C0"/>
                </a:solidFill>
                <a:latin typeface="Times New Roman" pitchFamily="18" charset="0"/>
                <a:cs typeface="Times New Roman" pitchFamily="18" charset="0"/>
              </a:rPr>
              <a:t>	</a:t>
            </a:r>
            <a:r>
              <a:rPr lang="ru-RU" sz="2200" dirty="0" smtClean="0">
                <a:solidFill>
                  <a:srgbClr val="0070C0"/>
                </a:solidFill>
                <a:latin typeface="Times New Roman" pitchFamily="18" charset="0"/>
                <a:cs typeface="Times New Roman" pitchFamily="18" charset="0"/>
              </a:rPr>
              <a:t>Х </a:t>
            </a:r>
            <a:r>
              <a:rPr lang="ru-RU" sz="2200" dirty="0" err="1" smtClean="0">
                <a:solidFill>
                  <a:srgbClr val="0070C0"/>
                </a:solidFill>
                <a:latin typeface="Times New Roman" pitchFamily="18" charset="0"/>
                <a:cs typeface="Times New Roman" pitchFamily="18" charset="0"/>
              </a:rPr>
              <a:t>асрда</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яшаб</a:t>
            </a:r>
            <a:r>
              <a:rPr lang="ru-RU" sz="2200" dirty="0" smtClean="0">
                <a:solidFill>
                  <a:srgbClr val="0070C0"/>
                </a:solidFill>
                <a:latin typeface="Times New Roman" pitchFamily="18" charset="0"/>
                <a:cs typeface="Times New Roman" pitchFamily="18" charset="0"/>
              </a:rPr>
              <a:t> араб </a:t>
            </a:r>
            <a:r>
              <a:rPr lang="ru-RU" sz="2200" dirty="0" err="1" smtClean="0">
                <a:solidFill>
                  <a:srgbClr val="0070C0"/>
                </a:solidFill>
                <a:latin typeface="Times New Roman" pitchFamily="18" charset="0"/>
                <a:cs typeface="Times New Roman" pitchFamily="18" charset="0"/>
              </a:rPr>
              <a:t>тилида</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ижод</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этган</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Аҳмад Фарғоний </a:t>
            </a:r>
            <a:r>
              <a:rPr lang="ru-RU" sz="2200" dirty="0" smtClean="0">
                <a:solidFill>
                  <a:srgbClr val="0070C0"/>
                </a:solidFill>
                <a:latin typeface="Times New Roman" pitchFamily="18" charset="0"/>
                <a:cs typeface="Times New Roman" pitchFamily="18" charset="0"/>
              </a:rPr>
              <a:t>(</a:t>
            </a:r>
            <a:r>
              <a:rPr lang="ru-RU" sz="2200" dirty="0" err="1" smtClean="0">
                <a:solidFill>
                  <a:srgbClr val="0070C0"/>
                </a:solidFill>
                <a:latin typeface="Times New Roman" pitchFamily="18" charset="0"/>
                <a:cs typeface="Times New Roman" pitchFamily="18" charset="0"/>
              </a:rPr>
              <a:t>тахмин</a:t>
            </a:r>
            <a:r>
              <a:rPr lang="ru-RU" sz="2200" dirty="0" smtClean="0">
                <a:solidFill>
                  <a:srgbClr val="0070C0"/>
                </a:solidFill>
                <a:latin typeface="Times New Roman" pitchFamily="18" charset="0"/>
                <a:cs typeface="Times New Roman" pitchFamily="18" charset="0"/>
              </a:rPr>
              <a:t>. 798-865)</a:t>
            </a:r>
            <a:r>
              <a:rPr lang="ru-RU" sz="2200" dirty="0" err="1" smtClean="0">
                <a:solidFill>
                  <a:srgbClr val="0070C0"/>
                </a:solidFill>
                <a:latin typeface="Times New Roman" pitchFamily="18" charset="0"/>
                <a:cs typeface="Times New Roman" pitchFamily="18" charset="0"/>
              </a:rPr>
              <a:t>замонасининг</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атоқли астрономи</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математиги</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ва</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географи</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эди</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Унинг</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тўлиқ исми</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Абулаббос</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Аҳмад </a:t>
            </a:r>
            <a:r>
              <a:rPr lang="ru-RU" sz="2200" dirty="0" smtClean="0">
                <a:solidFill>
                  <a:srgbClr val="0070C0"/>
                </a:solidFill>
                <a:latin typeface="Times New Roman" pitchFamily="18" charset="0"/>
                <a:cs typeface="Times New Roman" pitchFamily="18" charset="0"/>
              </a:rPr>
              <a:t>ибн </a:t>
            </a:r>
            <a:r>
              <a:rPr lang="ru-RU" sz="2200" dirty="0" err="1" smtClean="0">
                <a:solidFill>
                  <a:srgbClr val="0070C0"/>
                </a:solidFill>
                <a:latin typeface="Times New Roman" pitchFamily="18" charset="0"/>
                <a:cs typeface="Times New Roman" pitchFamily="18" charset="0"/>
              </a:rPr>
              <a:t>Муҳаммад Касир</a:t>
            </a:r>
            <a:r>
              <a:rPr lang="ru-RU" sz="2200" dirty="0" smtClean="0">
                <a:solidFill>
                  <a:srgbClr val="0070C0"/>
                </a:solidFill>
                <a:latin typeface="Times New Roman" pitchFamily="18" charset="0"/>
                <a:cs typeface="Times New Roman" pitchFamily="18" charset="0"/>
              </a:rPr>
              <a:t> ал </a:t>
            </a:r>
            <a:r>
              <a:rPr lang="ru-RU" sz="2200" dirty="0" err="1" smtClean="0">
                <a:solidFill>
                  <a:srgbClr val="0070C0"/>
                </a:solidFill>
                <a:latin typeface="Times New Roman" pitchFamily="18" charset="0"/>
                <a:cs typeface="Times New Roman" pitchFamily="18" charset="0"/>
              </a:rPr>
              <a:t>Фарғоний</a:t>
            </a:r>
            <a:r>
              <a:rPr lang="ru-RU" sz="2200" dirty="0" smtClean="0">
                <a:solidFill>
                  <a:srgbClr val="0070C0"/>
                </a:solidFill>
                <a:latin typeface="Times New Roman" pitchFamily="18" charset="0"/>
                <a:cs typeface="Times New Roman" pitchFamily="18" charset="0"/>
              </a:rPr>
              <a:t>. У халифа </a:t>
            </a:r>
            <a:r>
              <a:rPr lang="ru-RU" sz="2200" dirty="0" err="1" smtClean="0">
                <a:solidFill>
                  <a:srgbClr val="0070C0"/>
                </a:solidFill>
                <a:latin typeface="Times New Roman" pitchFamily="18" charset="0"/>
                <a:cs typeface="Times New Roman" pitchFamily="18" charset="0"/>
              </a:rPr>
              <a:t>Ҳорун </a:t>
            </a:r>
            <a:r>
              <a:rPr lang="ru-RU" sz="2200" dirty="0" smtClean="0">
                <a:solidFill>
                  <a:srgbClr val="0070C0"/>
                </a:solidFill>
                <a:latin typeface="Times New Roman" pitchFamily="18" charset="0"/>
                <a:cs typeface="Times New Roman" pitchFamily="18" charset="0"/>
              </a:rPr>
              <a:t>ар </a:t>
            </a:r>
            <a:r>
              <a:rPr lang="ru-RU" sz="2200" dirty="0" err="1" smtClean="0">
                <a:solidFill>
                  <a:srgbClr val="0070C0"/>
                </a:solidFill>
                <a:latin typeface="Times New Roman" pitchFamily="18" charset="0"/>
                <a:cs typeface="Times New Roman" pitchFamily="18" charset="0"/>
              </a:rPr>
              <a:t>Рашид</a:t>
            </a:r>
            <a:r>
              <a:rPr lang="ru-RU" sz="2200" dirty="0" smtClean="0">
                <a:solidFill>
                  <a:srgbClr val="0070C0"/>
                </a:solidFill>
                <a:latin typeface="Times New Roman" pitchFamily="18" charset="0"/>
                <a:cs typeface="Times New Roman" pitchFamily="18" charset="0"/>
              </a:rPr>
              <a:t> (986 -809) </a:t>
            </a:r>
            <a:r>
              <a:rPr lang="ru-RU" sz="2200" dirty="0" err="1" smtClean="0">
                <a:solidFill>
                  <a:srgbClr val="0070C0"/>
                </a:solidFill>
                <a:latin typeface="Times New Roman" pitchFamily="18" charset="0"/>
                <a:cs typeface="Times New Roman" pitchFamily="18" charset="0"/>
              </a:rPr>
              <a:t>топшириг’ига</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биноан</a:t>
            </a:r>
            <a:r>
              <a:rPr lang="ru-RU" sz="2200" dirty="0" smtClean="0">
                <a:solidFill>
                  <a:srgbClr val="0070C0"/>
                </a:solidFill>
                <a:latin typeface="Times New Roman" pitchFamily="18" charset="0"/>
                <a:cs typeface="Times New Roman" pitchFamily="18" charset="0"/>
              </a:rPr>
              <a:t> Ба</a:t>
            </a:r>
            <a:r>
              <a:rPr lang="uz-Cyrl-UZ" sz="2200" dirty="0" smtClean="0">
                <a:solidFill>
                  <a:srgbClr val="0070C0"/>
                </a:solidFill>
                <a:latin typeface="Times New Roman" pitchFamily="18" charset="0"/>
                <a:cs typeface="Times New Roman" pitchFamily="18" charset="0"/>
              </a:rPr>
              <a:t>ғ</a:t>
            </a:r>
            <a:r>
              <a:rPr lang="ru-RU" sz="2200" dirty="0" err="1" smtClean="0">
                <a:solidFill>
                  <a:srgbClr val="0070C0"/>
                </a:solidFill>
                <a:latin typeface="Times New Roman" pitchFamily="18" charset="0"/>
                <a:cs typeface="Times New Roman" pitchFamily="18" charset="0"/>
              </a:rPr>
              <a:t>дод</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яқинида Рақоқ номли</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мавзеда</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расадхона</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қуришга бошчилик</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қилади.</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Расадхона</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қошида унинг</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раҳбарлигида </a:t>
            </a:r>
            <a:r>
              <a:rPr lang="ru-RU" sz="2200" dirty="0" smtClean="0">
                <a:solidFill>
                  <a:srgbClr val="0070C0"/>
                </a:solidFill>
                <a:latin typeface="Times New Roman" pitchFamily="18" charset="0"/>
                <a:cs typeface="Times New Roman" pitchFamily="18" charset="0"/>
              </a:rPr>
              <a:t>астрономия </a:t>
            </a:r>
            <a:r>
              <a:rPr lang="ru-RU" sz="2200" dirty="0" err="1" smtClean="0">
                <a:solidFill>
                  <a:srgbClr val="0070C0"/>
                </a:solidFill>
                <a:latin typeface="Times New Roman" pitchFamily="18" charset="0"/>
                <a:cs typeface="Times New Roman" pitchFamily="18" charset="0"/>
              </a:rPr>
              <a:t>мактаби</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ташкил</a:t>
            </a:r>
            <a:r>
              <a:rPr lang="ru-RU" sz="2200" dirty="0" smtClean="0">
                <a:solidFill>
                  <a:srgbClr val="0070C0"/>
                </a:solidFill>
                <a:latin typeface="Times New Roman" pitchFamily="18" charset="0"/>
                <a:cs typeface="Times New Roman" pitchFamily="18" charset="0"/>
              </a:rPr>
              <a:t> </a:t>
            </a:r>
            <a:r>
              <a:rPr lang="ru-RU" sz="2200" dirty="0" err="1" smtClean="0">
                <a:solidFill>
                  <a:srgbClr val="0070C0"/>
                </a:solidFill>
                <a:latin typeface="Times New Roman" pitchFamily="18" charset="0"/>
                <a:cs typeface="Times New Roman" pitchFamily="18" charset="0"/>
              </a:rPr>
              <a:t>этилади</a:t>
            </a:r>
            <a:r>
              <a:rPr lang="ru-RU" sz="2200" dirty="0" smtClean="0">
                <a:solidFill>
                  <a:srgbClr val="0070C0"/>
                </a:solidFill>
                <a:latin typeface="Times New Roman" pitchFamily="18" charset="0"/>
                <a:cs typeface="Times New Roman" pitchFamily="18" charset="0"/>
              </a:rPr>
              <a:t>. </a:t>
            </a:r>
          </a:p>
        </p:txBody>
      </p:sp>
      <p:pic>
        <p:nvPicPr>
          <p:cNvPr id="11267" name="Picture 3" descr="C:\Documents and Settings\User\Рабочий стол\xfx\загруженное.jpg"/>
          <p:cNvPicPr>
            <a:picLocks noChangeAspect="1" noChangeArrowheads="1"/>
          </p:cNvPicPr>
          <p:nvPr/>
        </p:nvPicPr>
        <p:blipFill>
          <a:blip r:embed="rId2"/>
          <a:srcRect/>
          <a:stretch>
            <a:fillRect/>
          </a:stretch>
        </p:blipFill>
        <p:spPr bwMode="auto">
          <a:xfrm>
            <a:off x="5500688" y="785813"/>
            <a:ext cx="3429000" cy="5786437"/>
          </a:xfrm>
          <a:prstGeom prst="rect">
            <a:avLst/>
          </a:prstGeom>
          <a:ln>
            <a:noFill/>
          </a:ln>
          <a:effectLst>
            <a:outerShdw blurRad="292100" dist="139700" dir="2700000" algn="tl" rotWithShape="0">
              <a:srgbClr val="333333">
                <a:alpha val="65000"/>
              </a:srgbClr>
            </a:outerShdw>
          </a:effectLst>
        </p:spPr>
      </p:pic>
      <p:sp>
        <p:nvSpPr>
          <p:cNvPr id="4" name="Нижний колонтитул 3"/>
          <p:cNvSpPr>
            <a:spLocks noGrp="1"/>
          </p:cNvSpPr>
          <p:nvPr>
            <p:ph type="ftr" sz="quarter" idx="11"/>
          </p:nvPr>
        </p:nvSpPr>
        <p:spPr/>
        <p:txBody>
          <a:bodyPr/>
          <a:lstStyle/>
          <a:p>
            <a:pPr>
              <a:defRPr/>
            </a:pPr>
            <a:r>
              <a:rPr lang="en-US" smtClean="0"/>
              <a:t>SAMDCHTIARM</a:t>
            </a:r>
            <a:endParaRPr lang="ru-RU"/>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Содержимое 2"/>
          <p:cNvSpPr>
            <a:spLocks noGrp="1"/>
          </p:cNvSpPr>
          <p:nvPr>
            <p:ph idx="1"/>
          </p:nvPr>
        </p:nvSpPr>
        <p:spPr>
          <a:xfrm>
            <a:off x="357188" y="1214438"/>
            <a:ext cx="8229600" cy="5000625"/>
          </a:xfrm>
        </p:spPr>
        <p:txBody>
          <a:bodyPr/>
          <a:lstStyle/>
          <a:p>
            <a:pPr>
              <a:buFont typeface="Wingdings 2" pitchFamily="18" charset="2"/>
              <a:buNone/>
            </a:pPr>
            <a:r>
              <a:rPr lang="ru-RU" sz="3000" smtClean="0">
                <a:solidFill>
                  <a:srgbClr val="0070C0"/>
                </a:solidFill>
                <a:latin typeface="Times New Roman" pitchFamily="18" charset="0"/>
                <a:cs typeface="Times New Roman" pitchFamily="18" charset="0"/>
              </a:rPr>
              <a:t>   Бу ерда Аҳмад Фарғонийга замондош олимлар ва шогирдлар билан фаолият олиб борди.</a:t>
            </a:r>
          </a:p>
          <a:p>
            <a:pPr>
              <a:buFont typeface="Wingdings 2" pitchFamily="18" charset="2"/>
              <a:buNone/>
            </a:pPr>
            <a:r>
              <a:rPr lang="ru-RU" sz="3000" smtClean="0">
                <a:solidFill>
                  <a:srgbClr val="0070C0"/>
                </a:solidFill>
                <a:latin typeface="Times New Roman" pitchFamily="18" charset="0"/>
                <a:cs typeface="Times New Roman" pitchFamily="18" charset="0"/>
              </a:rPr>
              <a:t>  У Астрономия асоси, Самовий ҳаракатлар ва Юлдузлар ҳақидаги фан номли асарлар ёзди. Унинг ўз замонасида Астрономия асосий номли асари астрономия билимининг ўзига хос қомуси ҳисобланган ва у Х</a:t>
            </a:r>
            <a:r>
              <a:rPr lang="en-US" sz="3000" smtClean="0">
                <a:solidFill>
                  <a:srgbClr val="0070C0"/>
                </a:solidFill>
                <a:latin typeface="Times New Roman" pitchFamily="18" charset="0"/>
                <a:cs typeface="Times New Roman" pitchFamily="18" charset="0"/>
              </a:rPr>
              <a:t>V</a:t>
            </a:r>
            <a:r>
              <a:rPr lang="ru-RU" sz="3000" smtClean="0">
                <a:solidFill>
                  <a:srgbClr val="0070C0"/>
                </a:solidFill>
                <a:latin typeface="Times New Roman" pitchFamily="18" charset="0"/>
                <a:cs typeface="Times New Roman" pitchFamily="18" charset="0"/>
              </a:rPr>
              <a:t> асрда лотин тилига таржима қилинган. Бу асар бир неча аср давомида европа астрономлари учун қўлланма ва дастур б</a:t>
            </a:r>
            <a:r>
              <a:rPr lang="uz-Cyrl-UZ" sz="3000" smtClean="0">
                <a:solidFill>
                  <a:srgbClr val="0070C0"/>
                </a:solidFill>
                <a:latin typeface="Times New Roman" pitchFamily="18" charset="0"/>
                <a:cs typeface="Times New Roman" pitchFamily="18" charset="0"/>
              </a:rPr>
              <a:t>ў</a:t>
            </a:r>
            <a:r>
              <a:rPr lang="ru-RU" sz="3000" smtClean="0">
                <a:solidFill>
                  <a:srgbClr val="0070C0"/>
                </a:solidFill>
                <a:latin typeface="Times New Roman" pitchFamily="18" charset="0"/>
                <a:cs typeface="Times New Roman" pitchFamily="18" charset="0"/>
              </a:rPr>
              <a:t>либ хизмат қилган.</a:t>
            </a:r>
            <a:endParaRPr lang="ru-RU" sz="3000" smtClean="0"/>
          </a:p>
        </p:txBody>
      </p:sp>
      <p:sp>
        <p:nvSpPr>
          <p:cNvPr id="3" name="Нижний колонтитул 2"/>
          <p:cNvSpPr>
            <a:spLocks noGrp="1"/>
          </p:cNvSpPr>
          <p:nvPr>
            <p:ph type="ftr" sz="quarter" idx="11"/>
          </p:nvPr>
        </p:nvSpPr>
        <p:spPr/>
        <p:txBody>
          <a:bodyPr/>
          <a:lstStyle/>
          <a:p>
            <a:pPr>
              <a:defRPr/>
            </a:pPr>
            <a:r>
              <a:rPr lang="en-US" smtClean="0"/>
              <a:t>SAMDCHTIARM</a:t>
            </a:r>
            <a:endParaRPr lang="ru-RU"/>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Объект 2"/>
          <p:cNvSpPr>
            <a:spLocks noGrp="1"/>
          </p:cNvSpPr>
          <p:nvPr>
            <p:ph idx="1"/>
          </p:nvPr>
        </p:nvSpPr>
        <p:spPr>
          <a:xfrm>
            <a:off x="428625" y="571500"/>
            <a:ext cx="5786438" cy="5938838"/>
          </a:xfrm>
        </p:spPr>
        <p:txBody>
          <a:bodyPr/>
          <a:lstStyle/>
          <a:p>
            <a:pPr marL="0" indent="0" algn="just" eaLnBrk="1" hangingPunct="1">
              <a:buFont typeface="Wingdings 2" pitchFamily="18" charset="2"/>
              <a:buNone/>
            </a:pPr>
            <a:r>
              <a:rPr lang="ru-RU" sz="2000" smtClean="0">
                <a:solidFill>
                  <a:srgbClr val="0070C0"/>
                </a:solidFill>
                <a:latin typeface="Times New Roman" pitchFamily="18" charset="0"/>
                <a:cs typeface="Times New Roman" pitchFamily="18" charset="0"/>
              </a:rPr>
              <a:t>	</a:t>
            </a:r>
            <a:r>
              <a:rPr lang="ru-RU" sz="2200" smtClean="0">
                <a:solidFill>
                  <a:srgbClr val="7030A0"/>
                </a:solidFill>
                <a:latin typeface="Times New Roman" pitchFamily="18" charset="0"/>
                <a:cs typeface="Times New Roman" pitchFamily="18" charset="0"/>
              </a:rPr>
              <a:t>Аристотел (Арасту) ўз замонасининг буюк файласуфларидан эди. У Александр Македонскийнинг устози ҳам эди. Арасту файласуф Суқрот ҳузурида 20 йилга яқин та</a:t>
            </a:r>
            <a:r>
              <a:rPr lang="uz-Cyrl-UZ" sz="2200" smtClean="0">
                <a:solidFill>
                  <a:srgbClr val="7030A0"/>
                </a:solidFill>
                <a:latin typeface="Times New Roman" pitchFamily="18" charset="0"/>
                <a:cs typeface="Times New Roman" pitchFamily="18" charset="0"/>
              </a:rPr>
              <a:t>ъ</a:t>
            </a:r>
            <a:r>
              <a:rPr lang="ru-RU" sz="2200" smtClean="0">
                <a:solidFill>
                  <a:srgbClr val="7030A0"/>
                </a:solidFill>
                <a:latin typeface="Times New Roman" pitchFamily="18" charset="0"/>
                <a:cs typeface="Times New Roman" pitchFamily="18" charset="0"/>
              </a:rPr>
              <a:t>лим олди Афлотун вафот этгандан сўнг Аристотел унинг таълимотини ривожлантирди. У амалда инсон дуч келадиган муаммолар билан қизиқарди. Ақл қай тарзда ишлайди  Ҳақиқат қаердаю ёлғон қаердалигини қандай ажратишимиз мумкин? Ҳокимиятнинг қандай шакли афзалроқ  каби ўзига саволлар берарди. Арасту атроф муҳитни кузатган ва далил тўплаган ҳолда бу саволларга жавоб изларди. У ҳар бир ҳодиса ўзининг мантиқий изоҳига эга деб биларди ва тадқиқотлар ҳамда кузатишлардан ҳукм чиқарадиган олимлар қаторида эди. </a:t>
            </a:r>
          </a:p>
        </p:txBody>
      </p:sp>
      <p:pic>
        <p:nvPicPr>
          <p:cNvPr id="20483" name="Picture 3" descr="C:\Documents and Settings\User\Рабочий стол\xfx\загруженное (1).jpg"/>
          <p:cNvPicPr>
            <a:picLocks noChangeAspect="1" noChangeArrowheads="1"/>
          </p:cNvPicPr>
          <p:nvPr/>
        </p:nvPicPr>
        <p:blipFill>
          <a:blip r:embed="rId2"/>
          <a:srcRect/>
          <a:stretch>
            <a:fillRect/>
          </a:stretch>
        </p:blipFill>
        <p:spPr bwMode="auto">
          <a:xfrm>
            <a:off x="6429375" y="714375"/>
            <a:ext cx="2428875" cy="2997200"/>
          </a:xfrm>
          <a:prstGeom prst="rect">
            <a:avLst/>
          </a:prstGeom>
          <a:noFill/>
          <a:ln w="9525">
            <a:noFill/>
            <a:miter lim="800000"/>
            <a:headEnd/>
            <a:tailEnd/>
          </a:ln>
        </p:spPr>
      </p:pic>
      <p:pic>
        <p:nvPicPr>
          <p:cNvPr id="20484" name="Picture 4" descr="C:\Documents and Settings\User\Рабочий стол\xfx\images (2).jpg"/>
          <p:cNvPicPr>
            <a:picLocks noChangeAspect="1" noChangeArrowheads="1"/>
          </p:cNvPicPr>
          <p:nvPr/>
        </p:nvPicPr>
        <p:blipFill>
          <a:blip r:embed="rId3"/>
          <a:srcRect/>
          <a:stretch>
            <a:fillRect/>
          </a:stretch>
        </p:blipFill>
        <p:spPr bwMode="auto">
          <a:xfrm>
            <a:off x="6500813" y="3786188"/>
            <a:ext cx="2428875" cy="2505075"/>
          </a:xfrm>
          <a:prstGeom prst="rect">
            <a:avLst/>
          </a:prstGeom>
          <a:noFill/>
          <a:ln w="9525">
            <a:noFill/>
            <a:miter lim="800000"/>
            <a:headEnd/>
            <a:tailEnd/>
          </a:ln>
        </p:spPr>
      </p:pic>
      <p:sp>
        <p:nvSpPr>
          <p:cNvPr id="5" name="Нижний колонтитул 4"/>
          <p:cNvSpPr>
            <a:spLocks noGrp="1"/>
          </p:cNvSpPr>
          <p:nvPr>
            <p:ph type="ftr" sz="quarter" idx="11"/>
          </p:nvPr>
        </p:nvSpPr>
        <p:spPr/>
        <p:txBody>
          <a:bodyPr/>
          <a:lstStyle/>
          <a:p>
            <a:pPr>
              <a:defRPr/>
            </a:pPr>
            <a:r>
              <a:rPr lang="en-US" smtClean="0"/>
              <a:t>SAMDCHTIARM</a:t>
            </a:r>
            <a:endParaRPr lang="ru-RU"/>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71500" y="1071563"/>
            <a:ext cx="8229600" cy="5253037"/>
          </a:xfrm>
        </p:spPr>
        <p:txBody>
          <a:bodyPr/>
          <a:lstStyle/>
          <a:p>
            <a:pPr marL="0" indent="0" algn="just" eaLnBrk="1" hangingPunct="1">
              <a:buFont typeface="Wingdings 2" pitchFamily="18" charset="2"/>
              <a:buNone/>
              <a:defRPr/>
            </a:pP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Арасту</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ўз</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мактабига</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асос</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солади</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ва</a:t>
            </a:r>
            <a:r>
              <a:rPr lang="ru-RU" sz="2800" dirty="0" smtClean="0">
                <a:solidFill>
                  <a:srgbClr val="7030A0"/>
                </a:solidFill>
                <a:latin typeface="Times New Roman" pitchFamily="18" charset="0"/>
                <a:cs typeface="Times New Roman" pitchFamily="18" charset="0"/>
              </a:rPr>
              <a:t> уни </a:t>
            </a:r>
            <a:r>
              <a:rPr lang="ru-RU" sz="2800" dirty="0" err="1" smtClean="0">
                <a:solidFill>
                  <a:srgbClr val="7030A0"/>
                </a:solidFill>
                <a:latin typeface="Times New Roman" pitchFamily="18" charset="0"/>
                <a:cs typeface="Times New Roman" pitchFamily="18" charset="0"/>
              </a:rPr>
              <a:t>Лицеум</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деб</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номлайди</a:t>
            </a:r>
            <a:r>
              <a:rPr lang="ru-RU" sz="2800" dirty="0" smtClean="0">
                <a:solidFill>
                  <a:srgbClr val="7030A0"/>
                </a:solidFill>
                <a:latin typeface="Times New Roman" pitchFamily="18" charset="0"/>
                <a:cs typeface="Times New Roman" pitchFamily="18" charset="0"/>
              </a:rPr>
              <a:t>. У </a:t>
            </a:r>
            <a:r>
              <a:rPr lang="ru-RU" sz="2800" dirty="0" err="1" smtClean="0">
                <a:solidFill>
                  <a:srgbClr val="7030A0"/>
                </a:solidFill>
                <a:latin typeface="Times New Roman" pitchFamily="18" charset="0"/>
                <a:cs typeface="Times New Roman" pitchFamily="18" charset="0"/>
              </a:rPr>
              <a:t>ҳар бир</a:t>
            </a:r>
            <a:r>
              <a:rPr lang="ru-RU" sz="2800" dirty="0" smtClean="0">
                <a:solidFill>
                  <a:srgbClr val="7030A0"/>
                </a:solidFill>
                <a:latin typeface="Times New Roman" pitchFamily="18" charset="0"/>
                <a:cs typeface="Times New Roman" pitchFamily="18" charset="0"/>
              </a:rPr>
              <a:t> киши </a:t>
            </a:r>
            <a:r>
              <a:rPr lang="ru-RU" sz="2800" dirty="0" err="1" smtClean="0">
                <a:solidFill>
                  <a:srgbClr val="7030A0"/>
                </a:solidFill>
                <a:latin typeface="Times New Roman" pitchFamily="18" charset="0"/>
                <a:cs typeface="Times New Roman" pitchFamily="18" charset="0"/>
              </a:rPr>
              <a:t>яхши</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ва</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фойдали</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яшаб</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ўтиш</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имкониятини</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билиш</a:t>
            </a:r>
            <a:r>
              <a:rPr lang="ru-RU" sz="2800" dirty="0" smtClean="0">
                <a:solidFill>
                  <a:srgbClr val="7030A0"/>
                </a:solidFill>
                <a:latin typeface="Times New Roman" pitchFamily="18" charset="0"/>
                <a:cs typeface="Times New Roman" pitchFamily="18" charset="0"/>
              </a:rPr>
              <a:t> ё</a:t>
            </a:r>
            <a:r>
              <a:rPr lang="uz-Cyrl-UZ" sz="2800" dirty="0" smtClean="0">
                <a:solidFill>
                  <a:srgbClr val="7030A0"/>
                </a:solidFill>
                <a:latin typeface="Times New Roman" pitchFamily="18" charset="0"/>
                <a:cs typeface="Times New Roman" pitchFamily="18" charset="0"/>
              </a:rPr>
              <a:t>ъ</a:t>
            </a:r>
            <a:r>
              <a:rPr lang="ru-RU" sz="2800" dirty="0" smtClean="0">
                <a:solidFill>
                  <a:srgbClr val="7030A0"/>
                </a:solidFill>
                <a:latin typeface="Times New Roman" pitchFamily="18" charset="0"/>
                <a:cs typeface="Times New Roman" pitchFamily="18" charset="0"/>
              </a:rPr>
              <a:t>ли </a:t>
            </a:r>
            <a:r>
              <a:rPr lang="ru-RU" sz="2800" dirty="0" err="1" smtClean="0">
                <a:solidFill>
                  <a:srgbClr val="7030A0"/>
                </a:solidFill>
                <a:latin typeface="Times New Roman" pitchFamily="18" charset="0"/>
                <a:cs typeface="Times New Roman" pitchFamily="18" charset="0"/>
              </a:rPr>
              <a:t>билан</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оламда</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ўз</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ўрнини</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эгаллаши</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мумкинлигига</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ишонтиришга</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уринади</a:t>
            </a:r>
            <a:r>
              <a:rPr lang="ru-RU" sz="2800" dirty="0" smtClean="0">
                <a:solidFill>
                  <a:srgbClr val="7030A0"/>
                </a:solidFill>
                <a:latin typeface="Times New Roman" pitchFamily="18" charset="0"/>
                <a:cs typeface="Times New Roman" pitchFamily="18" charset="0"/>
              </a:rPr>
              <a:t>. </a:t>
            </a:r>
          </a:p>
          <a:p>
            <a:pPr marL="0" indent="0" algn="just" eaLnBrk="1" hangingPunct="1">
              <a:buFont typeface="Wingdings 2" pitchFamily="18" charset="2"/>
              <a:buNone/>
              <a:defRPr/>
            </a:pP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Гувоҳлик беришларича</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Арасту</a:t>
            </a:r>
            <a:r>
              <a:rPr lang="ru-RU" sz="2800" dirty="0" smtClean="0">
                <a:solidFill>
                  <a:srgbClr val="7030A0"/>
                </a:solidFill>
                <a:latin typeface="Times New Roman" pitchFamily="18" charset="0"/>
                <a:cs typeface="Times New Roman" pitchFamily="18" charset="0"/>
              </a:rPr>
              <a:t> астрономия, физика, </a:t>
            </a:r>
            <a:r>
              <a:rPr lang="ru-RU" sz="2800" dirty="0" err="1" smtClean="0">
                <a:solidFill>
                  <a:srgbClr val="7030A0"/>
                </a:solidFill>
                <a:latin typeface="Times New Roman" pitchFamily="18" charset="0"/>
                <a:cs typeface="Times New Roman" pitchFamily="18" charset="0"/>
              </a:rPr>
              <a:t>зоолигия</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поезия</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нотиқлик </a:t>
            </a:r>
            <a:r>
              <a:rPr lang="ru-RU" sz="2800" dirty="0" smtClean="0">
                <a:solidFill>
                  <a:srgbClr val="7030A0"/>
                </a:solidFill>
                <a:latin typeface="Times New Roman" pitchFamily="18" charset="0"/>
                <a:cs typeface="Times New Roman" pitchFamily="18" charset="0"/>
              </a:rPr>
              <a:t>сан</a:t>
            </a:r>
            <a:r>
              <a:rPr lang="uz-Cyrl-UZ" sz="2800" dirty="0" smtClean="0">
                <a:solidFill>
                  <a:srgbClr val="7030A0"/>
                </a:solidFill>
                <a:latin typeface="Times New Roman" pitchFamily="18" charset="0"/>
                <a:cs typeface="Times New Roman" pitchFamily="18" charset="0"/>
              </a:rPr>
              <a:t>ъ</a:t>
            </a:r>
            <a:r>
              <a:rPr lang="ru-RU" sz="2800" dirty="0" err="1" smtClean="0">
                <a:solidFill>
                  <a:srgbClr val="7030A0"/>
                </a:solidFill>
                <a:latin typeface="Times New Roman" pitchFamily="18" charset="0"/>
                <a:cs typeface="Times New Roman" pitchFamily="18" charset="0"/>
              </a:rPr>
              <a:t>ати</a:t>
            </a:r>
            <a:r>
              <a:rPr lang="ru-RU" sz="2800" dirty="0" smtClean="0">
                <a:solidFill>
                  <a:srgbClr val="7030A0"/>
                </a:solidFill>
                <a:latin typeface="Times New Roman" pitchFamily="18" charset="0"/>
                <a:cs typeface="Times New Roman" pitchFamily="18" charset="0"/>
              </a:rPr>
              <a:t>, биология, </a:t>
            </a:r>
            <a:r>
              <a:rPr lang="ru-RU" sz="2800" dirty="0" err="1" smtClean="0">
                <a:solidFill>
                  <a:srgbClr val="7030A0"/>
                </a:solidFill>
                <a:latin typeface="Times New Roman" pitchFamily="18" charset="0"/>
                <a:cs typeface="Times New Roman" pitchFamily="18" charset="0"/>
              </a:rPr>
              <a:t>мантиқ, сиёсат</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бошқарув, ахлоқ одоб</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илмлари</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бўйича</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тўрт</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юзга</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яқин асар</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ёзган</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Арасту</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асарларини</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бутун</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жаҳондаги олимлар</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юзлаб</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йиллар</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мобайнида</a:t>
            </a:r>
            <a:r>
              <a:rPr lang="ru-RU" sz="2800" dirty="0" smtClean="0">
                <a:solidFill>
                  <a:srgbClr val="7030A0"/>
                </a:solidFill>
                <a:latin typeface="Times New Roman" pitchFamily="18" charset="0"/>
                <a:cs typeface="Times New Roman" pitchFamily="18" charset="0"/>
              </a:rPr>
              <a:t> </a:t>
            </a:r>
            <a:r>
              <a:rPr lang="ru-RU" sz="2800" dirty="0" err="1" smtClean="0">
                <a:solidFill>
                  <a:srgbClr val="7030A0"/>
                </a:solidFill>
                <a:latin typeface="Times New Roman" pitchFamily="18" charset="0"/>
                <a:cs typeface="Times New Roman" pitchFamily="18" charset="0"/>
              </a:rPr>
              <a:t>ўқиб  ўрганишмоқда.</a:t>
            </a:r>
            <a:endParaRPr lang="ru-RU" sz="2800" dirty="0" smtClean="0">
              <a:solidFill>
                <a:srgbClr val="7030A0"/>
              </a:solidFill>
              <a:latin typeface="Times New Roman" pitchFamily="18" charset="0"/>
              <a:cs typeface="Times New Roman" pitchFamily="18" charset="0"/>
            </a:endParaRPr>
          </a:p>
          <a:p>
            <a:pPr>
              <a:defRPr/>
            </a:pPr>
            <a:endParaRPr lang="ru-RU" dirty="0"/>
          </a:p>
        </p:txBody>
      </p:sp>
      <p:sp>
        <p:nvSpPr>
          <p:cNvPr id="4" name="Нижний колонтитул 3"/>
          <p:cNvSpPr>
            <a:spLocks noGrp="1"/>
          </p:cNvSpPr>
          <p:nvPr>
            <p:ph type="ftr" sz="quarter" idx="11"/>
          </p:nvPr>
        </p:nvSpPr>
        <p:spPr/>
        <p:txBody>
          <a:bodyPr/>
          <a:lstStyle/>
          <a:p>
            <a:pPr>
              <a:defRPr/>
            </a:pPr>
            <a:r>
              <a:rPr lang="en-US" smtClean="0"/>
              <a:t>SAMDCHTIARM</a:t>
            </a:r>
            <a:endParaRPr lang="ru-RU"/>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Объект 2"/>
          <p:cNvSpPr>
            <a:spLocks noGrp="1"/>
          </p:cNvSpPr>
          <p:nvPr>
            <p:ph idx="1"/>
          </p:nvPr>
        </p:nvSpPr>
        <p:spPr>
          <a:xfrm>
            <a:off x="357188" y="571500"/>
            <a:ext cx="5286375" cy="5792788"/>
          </a:xfrm>
        </p:spPr>
        <p:txBody>
          <a:bodyPr/>
          <a:lstStyle/>
          <a:p>
            <a:pPr marL="0" indent="0" algn="ctr" eaLnBrk="1" hangingPunct="1">
              <a:buFont typeface="Wingdings 2" pitchFamily="18" charset="2"/>
              <a:buNone/>
            </a:pPr>
            <a:r>
              <a:rPr lang="ru-RU" sz="2200" dirty="0" smtClean="0">
                <a:solidFill>
                  <a:srgbClr val="901081"/>
                </a:solidFill>
                <a:latin typeface="Times New Roman" pitchFamily="18" charset="0"/>
                <a:cs typeface="Times New Roman" pitchFamily="18" charset="0"/>
              </a:rPr>
              <a:t>Абу </a:t>
            </a:r>
            <a:r>
              <a:rPr lang="ru-RU" sz="2200" dirty="0" err="1" smtClean="0">
                <a:solidFill>
                  <a:srgbClr val="901081"/>
                </a:solidFill>
                <a:latin typeface="Times New Roman" pitchFamily="18" charset="0"/>
                <a:cs typeface="Times New Roman" pitchFamily="18" charset="0"/>
              </a:rPr>
              <a:t>Наср</a:t>
            </a:r>
            <a:r>
              <a:rPr lang="ru-RU" sz="2200" dirty="0" smtClean="0">
                <a:solidFill>
                  <a:srgbClr val="901081"/>
                </a:solidFill>
                <a:latin typeface="Times New Roman" pitchFamily="18" charset="0"/>
                <a:cs typeface="Times New Roman" pitchFamily="18" charset="0"/>
              </a:rPr>
              <a:t> ал </a:t>
            </a:r>
            <a:r>
              <a:rPr lang="ru-RU" sz="2200" dirty="0" err="1" smtClean="0">
                <a:solidFill>
                  <a:srgbClr val="901081"/>
                </a:solidFill>
                <a:latin typeface="Times New Roman" pitchFamily="18" charset="0"/>
                <a:cs typeface="Times New Roman" pitchFamily="18" charset="0"/>
              </a:rPr>
              <a:t>Фаробий</a:t>
            </a:r>
            <a:endParaRPr lang="ru-RU" sz="2200" dirty="0" smtClean="0">
              <a:solidFill>
                <a:srgbClr val="901081"/>
              </a:solidFill>
              <a:latin typeface="Times New Roman" pitchFamily="18" charset="0"/>
              <a:cs typeface="Times New Roman" pitchFamily="18" charset="0"/>
            </a:endParaRPr>
          </a:p>
          <a:p>
            <a:pPr marL="0" indent="0" algn="just" eaLnBrk="1" hangingPunct="1">
              <a:buFont typeface="Wingdings 2" pitchFamily="18" charset="2"/>
              <a:buNone/>
            </a:pPr>
            <a:r>
              <a:rPr lang="ru-RU" sz="2200" dirty="0" smtClean="0">
                <a:latin typeface="Times New Roman" pitchFamily="18" charset="0"/>
                <a:cs typeface="Times New Roman" pitchFamily="18" charset="0"/>
              </a:rPr>
              <a:t>	Абу </a:t>
            </a:r>
            <a:r>
              <a:rPr lang="ru-RU" sz="2200" dirty="0" err="1" smtClean="0">
                <a:latin typeface="Times New Roman" pitchFamily="18" charset="0"/>
                <a:cs typeface="Times New Roman" pitchFamily="18" charset="0"/>
              </a:rPr>
              <a:t>Наср</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Фаробий</a:t>
            </a:r>
            <a:r>
              <a:rPr lang="ru-RU" sz="2200" dirty="0" smtClean="0">
                <a:latin typeface="Times New Roman" pitchFamily="18" charset="0"/>
                <a:cs typeface="Times New Roman" pitchFamily="18" charset="0"/>
              </a:rPr>
              <a:t> (873 - 950) </a:t>
            </a:r>
            <a:r>
              <a:rPr lang="ru-RU" sz="2200" dirty="0" err="1" smtClean="0">
                <a:latin typeface="Times New Roman" pitchFamily="18" charset="0"/>
                <a:cs typeface="Times New Roman" pitchFamily="18" charset="0"/>
              </a:rPr>
              <a:t>Сирдарё</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бўйида</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жойлашган</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Фороб</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Ўтрор</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шаҳрида сипоҳий </a:t>
            </a:r>
            <a:r>
              <a:rPr lang="ru-RU" sz="2200" dirty="0" smtClean="0">
                <a:latin typeface="Times New Roman" pitchFamily="18" charset="0"/>
                <a:cs typeface="Times New Roman" pitchFamily="18" charset="0"/>
              </a:rPr>
              <a:t>(</a:t>
            </a:r>
            <a:r>
              <a:rPr lang="ru-RU" sz="2200" dirty="0" err="1" smtClean="0">
                <a:latin typeface="Times New Roman" pitchFamily="18" charset="0"/>
                <a:cs typeface="Times New Roman" pitchFamily="18" charset="0"/>
              </a:rPr>
              <a:t>ҳарбий </a:t>
            </a:r>
            <a:r>
              <a:rPr lang="ru-RU" sz="2200" dirty="0" smtClean="0">
                <a:latin typeface="Times New Roman" pitchFamily="18" charset="0"/>
                <a:cs typeface="Times New Roman" pitchFamily="18" charset="0"/>
              </a:rPr>
              <a:t>киши) </a:t>
            </a:r>
            <a:r>
              <a:rPr lang="ru-RU" sz="2200" dirty="0" err="1" smtClean="0">
                <a:latin typeface="Times New Roman" pitchFamily="18" charset="0"/>
                <a:cs typeface="Times New Roman" pitchFamily="18" charset="0"/>
              </a:rPr>
              <a:t>оиласига</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таваллуд</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бўлди</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Бухоро</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ва</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Самарқанд шаҳарларида таҳсил олди</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Сўнг</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ўз</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билимини</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ошириш</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мақсадида Бағдодга борди</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ва</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Умрининг</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кўп</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қисмини </a:t>
            </a:r>
            <a:r>
              <a:rPr lang="ru-RU" sz="2200" dirty="0" smtClean="0">
                <a:latin typeface="Times New Roman" pitchFamily="18" charset="0"/>
                <a:cs typeface="Times New Roman" pitchFamily="18" charset="0"/>
              </a:rPr>
              <a:t>(40 </a:t>
            </a:r>
            <a:r>
              <a:rPr lang="ru-RU" sz="2200" dirty="0" err="1" smtClean="0">
                <a:latin typeface="Times New Roman" pitchFamily="18" charset="0"/>
                <a:cs typeface="Times New Roman" pitchFamily="18" charset="0"/>
              </a:rPr>
              <a:t>йил</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ўша</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ерда</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ўтказди</a:t>
            </a:r>
            <a:r>
              <a:rPr lang="ru-RU" sz="2200" dirty="0" smtClean="0">
                <a:latin typeface="Times New Roman" pitchFamily="18" charset="0"/>
                <a:cs typeface="Times New Roman" pitchFamily="18" charset="0"/>
              </a:rPr>
              <a:t>. У 941-йилдан </a:t>
            </a:r>
            <a:r>
              <a:rPr lang="ru-RU" sz="2200" dirty="0" err="1" smtClean="0">
                <a:latin typeface="Times New Roman" pitchFamily="18" charset="0"/>
                <a:cs typeface="Times New Roman" pitchFamily="18" charset="0"/>
              </a:rPr>
              <a:t>Дамашқда</a:t>
            </a:r>
            <a:r>
              <a:rPr lang="ru-RU" sz="2200" dirty="0" smtClean="0">
                <a:latin typeface="Times New Roman" pitchFamily="18" charset="0"/>
                <a:cs typeface="Times New Roman" pitchFamily="18" charset="0"/>
              </a:rPr>
              <a:t>, 941-950- </a:t>
            </a:r>
            <a:r>
              <a:rPr lang="ru-RU" sz="2200" dirty="0" err="1" smtClean="0">
                <a:latin typeface="Times New Roman" pitchFamily="18" charset="0"/>
                <a:cs typeface="Times New Roman" pitchFamily="18" charset="0"/>
              </a:rPr>
              <a:t>йиллри</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Мисрда</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яшади</a:t>
            </a:r>
            <a:r>
              <a:rPr lang="ru-RU" sz="2200" dirty="0" smtClean="0">
                <a:latin typeface="Times New Roman" pitchFamily="18" charset="0"/>
                <a:cs typeface="Times New Roman" pitchFamily="18" charset="0"/>
              </a:rPr>
              <a:t>. У </a:t>
            </a:r>
            <a:r>
              <a:rPr lang="ru-RU" sz="2200" dirty="0" err="1" smtClean="0">
                <a:latin typeface="Times New Roman" pitchFamily="18" charset="0"/>
                <a:cs typeface="Times New Roman" pitchFamily="18" charset="0"/>
              </a:rPr>
              <a:t>жаҳон фанига</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хусусан</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фалсафа</a:t>
            </a:r>
            <a:r>
              <a:rPr lang="ru-RU" sz="2200" dirty="0" smtClean="0">
                <a:latin typeface="Times New Roman" pitchFamily="18" charset="0"/>
                <a:cs typeface="Times New Roman" pitchFamily="18" charset="0"/>
              </a:rPr>
              <a:t>, математика, физика, </a:t>
            </a:r>
            <a:r>
              <a:rPr lang="ru-RU" sz="2200" dirty="0" err="1" smtClean="0">
                <a:latin typeface="Times New Roman" pitchFamily="18" charset="0"/>
                <a:cs typeface="Times New Roman" pitchFamily="18" charset="0"/>
              </a:rPr>
              <a:t>кимё</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тилшунослик</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мусиқашунослик каби</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фанлар</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ривожига</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ҳисса қўшган.</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Олим</a:t>
            </a:r>
            <a:r>
              <a:rPr lang="ru-RU" sz="2200" dirty="0" smtClean="0">
                <a:latin typeface="Times New Roman" pitchFamily="18" charset="0"/>
                <a:cs typeface="Times New Roman" pitchFamily="18" charset="0"/>
              </a:rPr>
              <a:t> 160 да </a:t>
            </a:r>
            <a:r>
              <a:rPr lang="ru-RU" sz="2200" dirty="0" err="1" smtClean="0">
                <a:latin typeface="Times New Roman" pitchFamily="18" charset="0"/>
                <a:cs typeface="Times New Roman" pitchFamily="18" charset="0"/>
              </a:rPr>
              <a:t>зиёд</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асар</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ёзиб</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қолдирган</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уларнинг</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айримлари</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ўзбек</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қозоқ</a:t>
            </a:r>
            <a:r>
              <a:rPr lang="ru-RU" sz="2200" dirty="0" smtClean="0">
                <a:latin typeface="Times New Roman" pitchFamily="18" charset="0"/>
                <a:cs typeface="Times New Roman" pitchFamily="18" charset="0"/>
              </a:rPr>
              <a:t>, рус </a:t>
            </a:r>
            <a:r>
              <a:rPr lang="ru-RU" sz="2200" dirty="0" err="1" smtClean="0">
                <a:latin typeface="Times New Roman" pitchFamily="18" charset="0"/>
                <a:cs typeface="Times New Roman" pitchFamily="18" charset="0"/>
              </a:rPr>
              <a:t>ва</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бошқа тилларга</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таржима</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қилинган</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Фаробийнинг</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қабри Дамашқ шаҳрида.</a:t>
            </a:r>
            <a:endParaRPr lang="ru-RU" sz="2200" dirty="0" smtClean="0">
              <a:latin typeface="Times New Roman" pitchFamily="18" charset="0"/>
              <a:cs typeface="Times New Roman" pitchFamily="18" charset="0"/>
            </a:endParaRPr>
          </a:p>
        </p:txBody>
      </p:sp>
      <p:pic>
        <p:nvPicPr>
          <p:cNvPr id="22531" name="Picture 5" descr="C:\Documents and Settings\User\Рабочий стол\xfx\загруженное (2).jpg"/>
          <p:cNvPicPr>
            <a:picLocks noChangeAspect="1" noChangeArrowheads="1"/>
          </p:cNvPicPr>
          <p:nvPr/>
        </p:nvPicPr>
        <p:blipFill>
          <a:blip r:embed="rId2"/>
          <a:srcRect/>
          <a:stretch>
            <a:fillRect/>
          </a:stretch>
        </p:blipFill>
        <p:spPr bwMode="auto">
          <a:xfrm>
            <a:off x="6143625" y="785813"/>
            <a:ext cx="2808288" cy="5572125"/>
          </a:xfrm>
          <a:prstGeom prst="rect">
            <a:avLst/>
          </a:prstGeom>
          <a:noFill/>
          <a:ln w="9525">
            <a:noFill/>
            <a:miter lim="800000"/>
            <a:headEnd/>
            <a:tailEnd/>
          </a:ln>
        </p:spPr>
      </p:pic>
      <p:sp>
        <p:nvSpPr>
          <p:cNvPr id="4" name="Нижний колонтитул 3"/>
          <p:cNvSpPr>
            <a:spLocks noGrp="1"/>
          </p:cNvSpPr>
          <p:nvPr>
            <p:ph type="ftr" sz="quarter" idx="11"/>
          </p:nvPr>
        </p:nvSpPr>
        <p:spPr/>
        <p:txBody>
          <a:bodyPr/>
          <a:lstStyle/>
          <a:p>
            <a:pPr>
              <a:defRPr/>
            </a:pPr>
            <a:r>
              <a:rPr lang="en-US" smtClean="0"/>
              <a:t>SAMDCHTIARM</a:t>
            </a:r>
            <a:endParaRPr lang="ru-RU"/>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88" y="1143000"/>
            <a:ext cx="8329612" cy="5181600"/>
          </a:xfrm>
        </p:spPr>
        <p:txBody>
          <a:bodyPr/>
          <a:lstStyle/>
          <a:p>
            <a:pPr marL="0" indent="0" algn="just" eaLnBrk="1" hangingPunct="1">
              <a:buFont typeface="Wingdings 2" pitchFamily="18" charset="2"/>
              <a:buNone/>
              <a:defRPr/>
            </a:pPr>
            <a:r>
              <a:rPr lang="ru-RU" sz="3200" dirty="0" err="1" smtClean="0">
                <a:solidFill>
                  <a:srgbClr val="7030A0"/>
                </a:solidFill>
                <a:latin typeface="Times New Roman" pitchFamily="18" charset="0"/>
                <a:cs typeface="Times New Roman" pitchFamily="18" charset="0"/>
              </a:rPr>
              <a:t>Сўнгра</a:t>
            </a:r>
            <a:r>
              <a:rPr lang="ru-RU" sz="3200" dirty="0" smtClean="0">
                <a:solidFill>
                  <a:srgbClr val="7030A0"/>
                </a:solidFill>
                <a:latin typeface="Times New Roman" pitchFamily="18" charset="0"/>
                <a:cs typeface="Times New Roman" pitchFamily="18" charset="0"/>
              </a:rPr>
              <a:t> </a:t>
            </a:r>
            <a:r>
              <a:rPr lang="ru-RU" sz="3200" dirty="0" err="1" smtClean="0">
                <a:solidFill>
                  <a:srgbClr val="7030A0"/>
                </a:solidFill>
                <a:latin typeface="Times New Roman" pitchFamily="18" charset="0"/>
                <a:cs typeface="Times New Roman" pitchFamily="18" charset="0"/>
              </a:rPr>
              <a:t>хоразмшоҳ Ма</a:t>
            </a:r>
            <a:r>
              <a:rPr lang="uz-Cyrl-UZ" sz="3200" dirty="0" smtClean="0">
                <a:solidFill>
                  <a:srgbClr val="7030A0"/>
                </a:solidFill>
                <a:latin typeface="Times New Roman" pitchFamily="18" charset="0"/>
                <a:cs typeface="Times New Roman" pitchFamily="18" charset="0"/>
              </a:rPr>
              <a:t>ъ</a:t>
            </a:r>
            <a:r>
              <a:rPr lang="ru-RU" sz="3200" dirty="0" err="1" smtClean="0">
                <a:solidFill>
                  <a:srgbClr val="7030A0"/>
                </a:solidFill>
                <a:latin typeface="Times New Roman" pitchFamily="18" charset="0"/>
                <a:cs typeface="Times New Roman" pitchFamily="18" charset="0"/>
              </a:rPr>
              <a:t>мун</a:t>
            </a:r>
            <a:r>
              <a:rPr lang="ru-RU" sz="3200" dirty="0" smtClean="0">
                <a:solidFill>
                  <a:srgbClr val="7030A0"/>
                </a:solidFill>
                <a:latin typeface="Times New Roman" pitchFamily="18" charset="0"/>
                <a:cs typeface="Times New Roman" pitchFamily="18" charset="0"/>
              </a:rPr>
              <a:t> </a:t>
            </a:r>
            <a:r>
              <a:rPr lang="ru-RU" sz="3200" dirty="0" err="1" smtClean="0">
                <a:solidFill>
                  <a:srgbClr val="7030A0"/>
                </a:solidFill>
                <a:latin typeface="Times New Roman" pitchFamily="18" charset="0"/>
                <a:cs typeface="Times New Roman" pitchFamily="18" charset="0"/>
              </a:rPr>
              <a:t>саройида</a:t>
            </a:r>
            <a:r>
              <a:rPr lang="ru-RU" sz="3200" dirty="0" smtClean="0">
                <a:solidFill>
                  <a:srgbClr val="7030A0"/>
                </a:solidFill>
                <a:latin typeface="Times New Roman" pitchFamily="18" charset="0"/>
                <a:cs typeface="Times New Roman" pitchFamily="18" charset="0"/>
              </a:rPr>
              <a:t> </a:t>
            </a:r>
            <a:r>
              <a:rPr lang="ru-RU" sz="3200" dirty="0" err="1" smtClean="0">
                <a:solidFill>
                  <a:srgbClr val="7030A0"/>
                </a:solidFill>
                <a:latin typeface="Times New Roman" pitchFamily="18" charset="0"/>
                <a:cs typeface="Times New Roman" pitchFamily="18" charset="0"/>
              </a:rPr>
              <a:t>ижод</a:t>
            </a:r>
            <a:r>
              <a:rPr lang="ru-RU" sz="3200" dirty="0" smtClean="0">
                <a:solidFill>
                  <a:srgbClr val="7030A0"/>
                </a:solidFill>
                <a:latin typeface="Times New Roman" pitchFamily="18" charset="0"/>
                <a:cs typeface="Times New Roman" pitchFamily="18" charset="0"/>
              </a:rPr>
              <a:t> </a:t>
            </a:r>
            <a:r>
              <a:rPr lang="ru-RU" sz="3200" dirty="0" err="1" smtClean="0">
                <a:solidFill>
                  <a:srgbClr val="7030A0"/>
                </a:solidFill>
                <a:latin typeface="Times New Roman" pitchFamily="18" charset="0"/>
                <a:cs typeface="Times New Roman" pitchFamily="18" charset="0"/>
              </a:rPr>
              <a:t>қилади.</a:t>
            </a:r>
            <a:r>
              <a:rPr lang="ru-RU" sz="3200" dirty="0" smtClean="0">
                <a:solidFill>
                  <a:srgbClr val="7030A0"/>
                </a:solidFill>
                <a:latin typeface="Times New Roman" pitchFamily="18" charset="0"/>
                <a:cs typeface="Times New Roman" pitchFamily="18" charset="0"/>
              </a:rPr>
              <a:t> 1017-йили </a:t>
            </a:r>
            <a:r>
              <a:rPr lang="ru-RU" sz="3200" dirty="0" err="1" smtClean="0">
                <a:solidFill>
                  <a:srgbClr val="7030A0"/>
                </a:solidFill>
                <a:latin typeface="Times New Roman" pitchFamily="18" charset="0"/>
                <a:cs typeface="Times New Roman" pitchFamily="18" charset="0"/>
              </a:rPr>
              <a:t>Маҳмуд Ғазнавийнинг талаби</a:t>
            </a:r>
            <a:r>
              <a:rPr lang="ru-RU" sz="3200" dirty="0" smtClean="0">
                <a:solidFill>
                  <a:srgbClr val="7030A0"/>
                </a:solidFill>
                <a:latin typeface="Times New Roman" pitchFamily="18" charset="0"/>
                <a:cs typeface="Times New Roman" pitchFamily="18" charset="0"/>
              </a:rPr>
              <a:t> </a:t>
            </a:r>
            <a:r>
              <a:rPr lang="ru-RU" sz="3200" dirty="0" err="1" smtClean="0">
                <a:solidFill>
                  <a:srgbClr val="7030A0"/>
                </a:solidFill>
                <a:latin typeface="Times New Roman" pitchFamily="18" charset="0"/>
                <a:cs typeface="Times New Roman" pitchFamily="18" charset="0"/>
              </a:rPr>
              <a:t>билан</a:t>
            </a:r>
            <a:r>
              <a:rPr lang="ru-RU" sz="3200" dirty="0" smtClean="0">
                <a:solidFill>
                  <a:srgbClr val="7030A0"/>
                </a:solidFill>
                <a:latin typeface="Times New Roman" pitchFamily="18" charset="0"/>
                <a:cs typeface="Times New Roman" pitchFamily="18" charset="0"/>
              </a:rPr>
              <a:t> </a:t>
            </a:r>
            <a:r>
              <a:rPr lang="ru-RU" sz="3200" dirty="0" err="1" smtClean="0">
                <a:solidFill>
                  <a:srgbClr val="7030A0"/>
                </a:solidFill>
                <a:latin typeface="Times New Roman" pitchFamily="18" charset="0"/>
                <a:cs typeface="Times New Roman" pitchFamily="18" charset="0"/>
              </a:rPr>
              <a:t>Ғазна шаҳрига боради</a:t>
            </a:r>
            <a:r>
              <a:rPr lang="ru-RU" sz="3200" dirty="0" smtClean="0">
                <a:solidFill>
                  <a:srgbClr val="7030A0"/>
                </a:solidFill>
                <a:latin typeface="Times New Roman" pitchFamily="18" charset="0"/>
                <a:cs typeface="Times New Roman" pitchFamily="18" charset="0"/>
              </a:rPr>
              <a:t> </a:t>
            </a:r>
            <a:r>
              <a:rPr lang="ru-RU" sz="3200" dirty="0" err="1" smtClean="0">
                <a:solidFill>
                  <a:srgbClr val="7030A0"/>
                </a:solidFill>
                <a:latin typeface="Times New Roman" pitchFamily="18" charset="0"/>
                <a:cs typeface="Times New Roman" pitchFamily="18" charset="0"/>
              </a:rPr>
              <a:t>ва</a:t>
            </a:r>
            <a:r>
              <a:rPr lang="ru-RU" sz="3200" dirty="0" smtClean="0">
                <a:solidFill>
                  <a:srgbClr val="7030A0"/>
                </a:solidFill>
                <a:latin typeface="Times New Roman" pitchFamily="18" charset="0"/>
                <a:cs typeface="Times New Roman" pitchFamily="18" charset="0"/>
              </a:rPr>
              <a:t> </a:t>
            </a:r>
            <a:r>
              <a:rPr lang="ru-RU" sz="3200" dirty="0" err="1" smtClean="0">
                <a:solidFill>
                  <a:srgbClr val="7030A0"/>
                </a:solidFill>
                <a:latin typeface="Times New Roman" pitchFamily="18" charset="0"/>
                <a:cs typeface="Times New Roman" pitchFamily="18" charset="0"/>
              </a:rPr>
              <a:t>умрининг</a:t>
            </a:r>
            <a:r>
              <a:rPr lang="ru-RU" sz="3200" dirty="0" smtClean="0">
                <a:solidFill>
                  <a:srgbClr val="7030A0"/>
                </a:solidFill>
                <a:latin typeface="Times New Roman" pitchFamily="18" charset="0"/>
                <a:cs typeface="Times New Roman" pitchFamily="18" charset="0"/>
              </a:rPr>
              <a:t> </a:t>
            </a:r>
            <a:r>
              <a:rPr lang="ru-RU" sz="3200" dirty="0" err="1" smtClean="0">
                <a:solidFill>
                  <a:srgbClr val="7030A0"/>
                </a:solidFill>
                <a:latin typeface="Times New Roman" pitchFamily="18" charset="0"/>
                <a:cs typeface="Times New Roman" pitchFamily="18" charset="0"/>
              </a:rPr>
              <a:t>охиригача</a:t>
            </a:r>
            <a:r>
              <a:rPr lang="ru-RU" sz="3200" dirty="0" smtClean="0">
                <a:solidFill>
                  <a:srgbClr val="7030A0"/>
                </a:solidFill>
                <a:latin typeface="Times New Roman" pitchFamily="18" charset="0"/>
                <a:cs typeface="Times New Roman" pitchFamily="18" charset="0"/>
              </a:rPr>
              <a:t> </a:t>
            </a:r>
            <a:r>
              <a:rPr lang="ru-RU" sz="3200" dirty="0" err="1" smtClean="0">
                <a:solidFill>
                  <a:srgbClr val="7030A0"/>
                </a:solidFill>
                <a:latin typeface="Times New Roman" pitchFamily="18" charset="0"/>
                <a:cs typeface="Times New Roman" pitchFamily="18" charset="0"/>
              </a:rPr>
              <a:t>шу</a:t>
            </a:r>
            <a:r>
              <a:rPr lang="ru-RU" sz="3200" dirty="0" smtClean="0">
                <a:solidFill>
                  <a:srgbClr val="7030A0"/>
                </a:solidFill>
                <a:latin typeface="Times New Roman" pitchFamily="18" charset="0"/>
                <a:cs typeface="Times New Roman" pitchFamily="18" charset="0"/>
              </a:rPr>
              <a:t> </a:t>
            </a:r>
            <a:r>
              <a:rPr lang="ru-RU" sz="3200" dirty="0" err="1" smtClean="0">
                <a:solidFill>
                  <a:srgbClr val="7030A0"/>
                </a:solidFill>
                <a:latin typeface="Times New Roman" pitchFamily="18" charset="0"/>
                <a:cs typeface="Times New Roman" pitchFamily="18" charset="0"/>
              </a:rPr>
              <a:t>шаҳарда ижод</a:t>
            </a:r>
            <a:r>
              <a:rPr lang="ru-RU" sz="3200" dirty="0" smtClean="0">
                <a:solidFill>
                  <a:srgbClr val="7030A0"/>
                </a:solidFill>
                <a:latin typeface="Times New Roman" pitchFamily="18" charset="0"/>
                <a:cs typeface="Times New Roman" pitchFamily="18" charset="0"/>
              </a:rPr>
              <a:t> </a:t>
            </a:r>
            <a:r>
              <a:rPr lang="ru-RU" sz="3200" dirty="0" err="1" smtClean="0">
                <a:solidFill>
                  <a:srgbClr val="7030A0"/>
                </a:solidFill>
                <a:latin typeface="Times New Roman" pitchFamily="18" charset="0"/>
                <a:cs typeface="Times New Roman" pitchFamily="18" charset="0"/>
              </a:rPr>
              <a:t>қилади</a:t>
            </a:r>
            <a:r>
              <a:rPr lang="ru-RU" sz="3200" dirty="0" smtClean="0">
                <a:solidFill>
                  <a:srgbClr val="7030A0"/>
                </a:solidFill>
                <a:latin typeface="Times New Roman" pitchFamily="18" charset="0"/>
                <a:cs typeface="Times New Roman" pitchFamily="18" charset="0"/>
              </a:rPr>
              <a:t>. У астрономия, физика, математика, геодезия, </a:t>
            </a:r>
            <a:r>
              <a:rPr lang="ru-RU" sz="3200" dirty="0" err="1" smtClean="0">
                <a:solidFill>
                  <a:srgbClr val="7030A0"/>
                </a:solidFill>
                <a:latin typeface="Times New Roman" pitchFamily="18" charset="0"/>
                <a:cs typeface="Times New Roman" pitchFamily="18" charset="0"/>
              </a:rPr>
              <a:t>жавҳаршунослик (жавҳаршунослик</a:t>
            </a:r>
            <a:r>
              <a:rPr lang="ru-RU" sz="3200" dirty="0" smtClean="0">
                <a:solidFill>
                  <a:srgbClr val="7030A0"/>
                </a:solidFill>
                <a:latin typeface="Times New Roman" pitchFamily="18" charset="0"/>
                <a:cs typeface="Times New Roman" pitchFamily="18" charset="0"/>
              </a:rPr>
              <a:t>) </a:t>
            </a:r>
            <a:r>
              <a:rPr lang="ru-RU" sz="3200" dirty="0" err="1" smtClean="0">
                <a:solidFill>
                  <a:srgbClr val="7030A0"/>
                </a:solidFill>
                <a:latin typeface="Times New Roman" pitchFamily="18" charset="0"/>
                <a:cs typeface="Times New Roman" pitchFamily="18" charset="0"/>
              </a:rPr>
              <a:t>ва</a:t>
            </a:r>
            <a:r>
              <a:rPr lang="ru-RU" sz="3200" dirty="0" smtClean="0">
                <a:solidFill>
                  <a:srgbClr val="7030A0"/>
                </a:solidFill>
                <a:latin typeface="Times New Roman" pitchFamily="18" charset="0"/>
                <a:cs typeface="Times New Roman" pitchFamily="18" charset="0"/>
              </a:rPr>
              <a:t> </a:t>
            </a:r>
            <a:r>
              <a:rPr lang="ru-RU" sz="3200" dirty="0" err="1" smtClean="0">
                <a:solidFill>
                  <a:srgbClr val="7030A0"/>
                </a:solidFill>
                <a:latin typeface="Times New Roman" pitchFamily="18" charset="0"/>
                <a:cs typeface="Times New Roman" pitchFamily="18" charset="0"/>
              </a:rPr>
              <a:t>бошқа фанларни</a:t>
            </a:r>
            <a:r>
              <a:rPr lang="ru-RU" sz="3200" dirty="0" smtClean="0">
                <a:solidFill>
                  <a:srgbClr val="7030A0"/>
                </a:solidFill>
                <a:latin typeface="Times New Roman" pitchFamily="18" charset="0"/>
                <a:cs typeface="Times New Roman" pitchFamily="18" charset="0"/>
              </a:rPr>
              <a:t> </a:t>
            </a:r>
            <a:r>
              <a:rPr lang="ru-RU" sz="3200" dirty="0" err="1" smtClean="0">
                <a:solidFill>
                  <a:srgbClr val="7030A0"/>
                </a:solidFill>
                <a:latin typeface="Times New Roman" pitchFamily="18" charset="0"/>
                <a:cs typeface="Times New Roman" pitchFamily="18" charset="0"/>
              </a:rPr>
              <a:t>ўрганди</a:t>
            </a:r>
            <a:r>
              <a:rPr lang="ru-RU" sz="3200" dirty="0" smtClean="0">
                <a:solidFill>
                  <a:srgbClr val="7030A0"/>
                </a:solidFill>
                <a:latin typeface="Times New Roman" pitchFamily="18" charset="0"/>
                <a:cs typeface="Times New Roman" pitchFamily="18" charset="0"/>
              </a:rPr>
              <a:t>. </a:t>
            </a:r>
          </a:p>
          <a:p>
            <a:pPr marL="0" indent="0" algn="just" eaLnBrk="1" hangingPunct="1">
              <a:buFont typeface="Wingdings 2" pitchFamily="18" charset="2"/>
              <a:buNone/>
              <a:defRPr/>
            </a:pPr>
            <a:r>
              <a:rPr lang="ru-RU" sz="3200" dirty="0" smtClean="0">
                <a:solidFill>
                  <a:srgbClr val="7030A0"/>
                </a:solidFill>
                <a:latin typeface="Times New Roman" pitchFamily="18" charset="0"/>
                <a:cs typeface="Times New Roman" pitchFamily="18" charset="0"/>
              </a:rPr>
              <a:t>У </a:t>
            </a:r>
            <a:r>
              <a:rPr lang="ru-RU" sz="3200" dirty="0" err="1" smtClean="0">
                <a:solidFill>
                  <a:srgbClr val="7030A0"/>
                </a:solidFill>
                <a:latin typeface="Times New Roman" pitchFamily="18" charset="0"/>
                <a:cs typeface="Times New Roman" pitchFamily="18" charset="0"/>
              </a:rPr>
              <a:t>фалакиёт</a:t>
            </a:r>
            <a:r>
              <a:rPr lang="ru-RU" sz="3200" dirty="0" smtClean="0">
                <a:solidFill>
                  <a:srgbClr val="7030A0"/>
                </a:solidFill>
                <a:latin typeface="Times New Roman" pitchFamily="18" charset="0"/>
                <a:cs typeface="Times New Roman" pitchFamily="18" charset="0"/>
              </a:rPr>
              <a:t>, география, математика </a:t>
            </a:r>
            <a:r>
              <a:rPr lang="ru-RU" sz="3200" dirty="0" err="1" smtClean="0">
                <a:solidFill>
                  <a:srgbClr val="7030A0"/>
                </a:solidFill>
                <a:latin typeface="Times New Roman" pitchFamily="18" charset="0"/>
                <a:cs typeface="Times New Roman" pitchFamily="18" charset="0"/>
              </a:rPr>
              <a:t>ва</a:t>
            </a:r>
            <a:r>
              <a:rPr lang="ru-RU" sz="3200" dirty="0" smtClean="0">
                <a:solidFill>
                  <a:srgbClr val="7030A0"/>
                </a:solidFill>
                <a:latin typeface="Times New Roman" pitchFamily="18" charset="0"/>
                <a:cs typeface="Times New Roman" pitchFamily="18" charset="0"/>
              </a:rPr>
              <a:t> </a:t>
            </a:r>
            <a:r>
              <a:rPr lang="ru-RU" sz="3200" dirty="0" err="1" smtClean="0">
                <a:solidFill>
                  <a:srgbClr val="7030A0"/>
                </a:solidFill>
                <a:latin typeface="Times New Roman" pitchFamily="18" charset="0"/>
                <a:cs typeface="Times New Roman" pitchFamily="18" charset="0"/>
              </a:rPr>
              <a:t>тарих</a:t>
            </a:r>
            <a:r>
              <a:rPr lang="ru-RU" sz="3200" dirty="0" smtClean="0">
                <a:solidFill>
                  <a:srgbClr val="7030A0"/>
                </a:solidFill>
                <a:latin typeface="Times New Roman" pitchFamily="18" charset="0"/>
                <a:cs typeface="Times New Roman" pitchFamily="18" charset="0"/>
              </a:rPr>
              <a:t> </a:t>
            </a:r>
            <a:r>
              <a:rPr lang="ru-RU" sz="3200" dirty="0" err="1" smtClean="0">
                <a:solidFill>
                  <a:srgbClr val="7030A0"/>
                </a:solidFill>
                <a:latin typeface="Times New Roman" pitchFamily="18" charset="0"/>
                <a:cs typeface="Times New Roman" pitchFamily="18" charset="0"/>
              </a:rPr>
              <a:t>фанларига</a:t>
            </a:r>
            <a:r>
              <a:rPr lang="ru-RU" sz="3200" dirty="0" smtClean="0">
                <a:solidFill>
                  <a:srgbClr val="7030A0"/>
                </a:solidFill>
                <a:latin typeface="Times New Roman" pitchFamily="18" charset="0"/>
                <a:cs typeface="Times New Roman" pitchFamily="18" charset="0"/>
              </a:rPr>
              <a:t> </a:t>
            </a:r>
            <a:r>
              <a:rPr lang="ru-RU" sz="3200" dirty="0" err="1" smtClean="0">
                <a:solidFill>
                  <a:srgbClr val="7030A0"/>
                </a:solidFill>
                <a:latin typeface="Times New Roman" pitchFamily="18" charset="0"/>
                <a:cs typeface="Times New Roman" pitchFamily="18" charset="0"/>
              </a:rPr>
              <a:t>оид</a:t>
            </a:r>
            <a:r>
              <a:rPr lang="ru-RU" sz="3200" dirty="0" smtClean="0">
                <a:solidFill>
                  <a:srgbClr val="7030A0"/>
                </a:solidFill>
                <a:latin typeface="Times New Roman" pitchFamily="18" charset="0"/>
                <a:cs typeface="Times New Roman" pitchFamily="18" charset="0"/>
              </a:rPr>
              <a:t> 154 та </a:t>
            </a:r>
            <a:r>
              <a:rPr lang="ru-RU" sz="3200" dirty="0" err="1" smtClean="0">
                <a:solidFill>
                  <a:srgbClr val="7030A0"/>
                </a:solidFill>
                <a:latin typeface="Times New Roman" pitchFamily="18" charset="0"/>
                <a:cs typeface="Times New Roman" pitchFamily="18" charset="0"/>
              </a:rPr>
              <a:t>илмий</a:t>
            </a:r>
            <a:r>
              <a:rPr lang="ru-RU" sz="3200" dirty="0" smtClean="0">
                <a:solidFill>
                  <a:srgbClr val="7030A0"/>
                </a:solidFill>
                <a:latin typeface="Times New Roman" pitchFamily="18" charset="0"/>
                <a:cs typeface="Times New Roman" pitchFamily="18" charset="0"/>
              </a:rPr>
              <a:t> </a:t>
            </a:r>
            <a:r>
              <a:rPr lang="ru-RU" sz="3200" dirty="0" err="1" smtClean="0">
                <a:solidFill>
                  <a:srgbClr val="7030A0"/>
                </a:solidFill>
                <a:latin typeface="Times New Roman" pitchFamily="18" charset="0"/>
                <a:cs typeface="Times New Roman" pitchFamily="18" charset="0"/>
              </a:rPr>
              <a:t>асар</a:t>
            </a:r>
            <a:r>
              <a:rPr lang="ru-RU" sz="3200" dirty="0" smtClean="0">
                <a:solidFill>
                  <a:srgbClr val="7030A0"/>
                </a:solidFill>
                <a:latin typeface="Times New Roman" pitchFamily="18" charset="0"/>
                <a:cs typeface="Times New Roman" pitchFamily="18" charset="0"/>
              </a:rPr>
              <a:t> ёзди. </a:t>
            </a:r>
            <a:r>
              <a:rPr lang="ru-RU" sz="3200" dirty="0" err="1" smtClean="0">
                <a:solidFill>
                  <a:srgbClr val="7030A0"/>
                </a:solidFill>
                <a:latin typeface="Times New Roman" pitchFamily="18" charset="0"/>
                <a:cs typeface="Times New Roman" pitchFamily="18" charset="0"/>
              </a:rPr>
              <a:t>Дастлабки</a:t>
            </a:r>
            <a:r>
              <a:rPr lang="ru-RU" sz="3200" dirty="0" smtClean="0">
                <a:solidFill>
                  <a:srgbClr val="7030A0"/>
                </a:solidFill>
                <a:latin typeface="Times New Roman" pitchFamily="18" charset="0"/>
                <a:cs typeface="Times New Roman" pitchFamily="18" charset="0"/>
              </a:rPr>
              <a:t> </a:t>
            </a:r>
            <a:r>
              <a:rPr lang="ru-RU" sz="3200" dirty="0" err="1" smtClean="0">
                <a:solidFill>
                  <a:srgbClr val="7030A0"/>
                </a:solidFill>
                <a:latin typeface="Times New Roman" pitchFamily="18" charset="0"/>
                <a:cs typeface="Times New Roman" pitchFamily="18" charset="0"/>
              </a:rPr>
              <a:t>глобусни</a:t>
            </a:r>
            <a:r>
              <a:rPr lang="ru-RU" sz="3200" dirty="0" smtClean="0">
                <a:solidFill>
                  <a:srgbClr val="7030A0"/>
                </a:solidFill>
                <a:latin typeface="Times New Roman" pitchFamily="18" charset="0"/>
                <a:cs typeface="Times New Roman" pitchFamily="18" charset="0"/>
              </a:rPr>
              <a:t> </a:t>
            </a:r>
            <a:r>
              <a:rPr lang="ru-RU" sz="3200" dirty="0" err="1" smtClean="0">
                <a:solidFill>
                  <a:srgbClr val="7030A0"/>
                </a:solidFill>
                <a:latin typeface="Times New Roman" pitchFamily="18" charset="0"/>
                <a:cs typeface="Times New Roman" pitchFamily="18" charset="0"/>
              </a:rPr>
              <a:t>ихтиро</a:t>
            </a:r>
            <a:r>
              <a:rPr lang="ru-RU" sz="3200" dirty="0" smtClean="0">
                <a:solidFill>
                  <a:srgbClr val="7030A0"/>
                </a:solidFill>
                <a:latin typeface="Times New Roman" pitchFamily="18" charset="0"/>
                <a:cs typeface="Times New Roman" pitchFamily="18" charset="0"/>
              </a:rPr>
              <a:t> </a:t>
            </a:r>
            <a:r>
              <a:rPr lang="ru-RU" sz="3200" dirty="0" err="1" smtClean="0">
                <a:solidFill>
                  <a:srgbClr val="7030A0"/>
                </a:solidFill>
                <a:latin typeface="Times New Roman" pitchFamily="18" charset="0"/>
                <a:cs typeface="Times New Roman" pitchFamily="18" charset="0"/>
              </a:rPr>
              <a:t>қилган.</a:t>
            </a:r>
            <a:endParaRPr lang="ru-RU" sz="3200" dirty="0" smtClean="0">
              <a:solidFill>
                <a:srgbClr val="7030A0"/>
              </a:solidFill>
              <a:latin typeface="Times New Roman" pitchFamily="18" charset="0"/>
              <a:cs typeface="Times New Roman" pitchFamily="18" charset="0"/>
            </a:endParaRPr>
          </a:p>
          <a:p>
            <a:pPr>
              <a:defRPr/>
            </a:pPr>
            <a:endParaRPr lang="ru-RU" dirty="0"/>
          </a:p>
        </p:txBody>
      </p:sp>
      <p:sp>
        <p:nvSpPr>
          <p:cNvPr id="4" name="Нижний колонтитул 3"/>
          <p:cNvSpPr>
            <a:spLocks noGrp="1"/>
          </p:cNvSpPr>
          <p:nvPr>
            <p:ph type="ftr" sz="quarter" idx="11"/>
          </p:nvPr>
        </p:nvSpPr>
        <p:spPr/>
        <p:txBody>
          <a:bodyPr/>
          <a:lstStyle/>
          <a:p>
            <a:pPr>
              <a:defRPr/>
            </a:pPr>
            <a:r>
              <a:rPr lang="en-US" smtClean="0"/>
              <a:t>SAMDCHTIARM</a:t>
            </a:r>
            <a:endParaRPr lang="ru-RU"/>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Объект 2"/>
          <p:cNvSpPr>
            <a:spLocks noGrp="1"/>
          </p:cNvSpPr>
          <p:nvPr>
            <p:ph idx="1"/>
          </p:nvPr>
        </p:nvSpPr>
        <p:spPr>
          <a:xfrm>
            <a:off x="285750" y="428625"/>
            <a:ext cx="5643563" cy="6429375"/>
          </a:xfrm>
        </p:spPr>
        <p:txBody>
          <a:bodyPr/>
          <a:lstStyle/>
          <a:p>
            <a:pPr marL="0" indent="0" algn="ctr" eaLnBrk="1" hangingPunct="1">
              <a:buFont typeface="Wingdings 2" pitchFamily="18" charset="2"/>
              <a:buNone/>
            </a:pPr>
            <a:r>
              <a:rPr lang="ru-RU" sz="2400" smtClean="0">
                <a:solidFill>
                  <a:srgbClr val="FF0000"/>
                </a:solidFill>
                <a:latin typeface="Times New Roman" pitchFamily="18" charset="0"/>
                <a:cs typeface="Times New Roman" pitchFamily="18" charset="0"/>
              </a:rPr>
              <a:t>Абу Райҳон Беруний </a:t>
            </a:r>
          </a:p>
          <a:p>
            <a:pPr marL="0" indent="0" algn="just" eaLnBrk="1" hangingPunct="1">
              <a:buFont typeface="Wingdings 2" pitchFamily="18" charset="2"/>
              <a:buNone/>
            </a:pPr>
            <a:r>
              <a:rPr lang="ru-RU" sz="2400" smtClean="0">
                <a:latin typeface="Times New Roman" pitchFamily="18" charset="0"/>
                <a:cs typeface="Times New Roman" pitchFamily="18" charset="0"/>
              </a:rPr>
              <a:t>	</a:t>
            </a:r>
            <a:r>
              <a:rPr lang="ru-RU" smtClean="0">
                <a:solidFill>
                  <a:srgbClr val="7030A0"/>
                </a:solidFill>
                <a:latin typeface="Times New Roman" pitchFamily="18" charset="0"/>
                <a:cs typeface="Times New Roman" pitchFamily="18" charset="0"/>
              </a:rPr>
              <a:t>Урганч шаҳрида яшаб ижод этган мутафаккир олим Абу Райҳон Беруний (973 - 1048 ) Хоразмнинг қадимги пойтахти Кот шаҳрида таваллуд топди. У дастлаб Урганч шаҳрида таълим олди. Унинг ёшлигида илм фанга қизиқиши кучли эди ва шу сабабли 17 ёшлигида бошлаб астрономи</a:t>
            </a:r>
            <a:r>
              <a:rPr lang="en-US" smtClean="0">
                <a:solidFill>
                  <a:srgbClr val="7030A0"/>
                </a:solidFill>
                <a:latin typeface="Times New Roman" pitchFamily="18" charset="0"/>
                <a:cs typeface="Times New Roman" pitchFamily="18" charset="0"/>
              </a:rPr>
              <a:t>c </a:t>
            </a:r>
            <a:r>
              <a:rPr lang="ru-RU" smtClean="0">
                <a:solidFill>
                  <a:srgbClr val="7030A0"/>
                </a:solidFill>
                <a:latin typeface="Times New Roman" pitchFamily="18" charset="0"/>
                <a:cs typeface="Times New Roman" pitchFamily="18" charset="0"/>
              </a:rPr>
              <a:t>кузатишлар олиб борарди. Мамлакатда кучайиб кетган ўзаро феудал урушлар оқибатида олим ўз кузатишларини давом эттира олмади. Узоқ йиллар Гургонда яшади. </a:t>
            </a:r>
          </a:p>
        </p:txBody>
      </p:sp>
      <p:pic>
        <p:nvPicPr>
          <p:cNvPr id="3" name="Picture 4" descr="C:\Documents and Settings\User\Рабочий стол\xfx\images (3).jpg"/>
          <p:cNvPicPr>
            <a:picLocks noChangeAspect="1" noChangeArrowheads="1"/>
          </p:cNvPicPr>
          <p:nvPr/>
        </p:nvPicPr>
        <p:blipFill>
          <a:blip r:embed="rId2"/>
          <a:srcRect/>
          <a:stretch>
            <a:fillRect/>
          </a:stretch>
        </p:blipFill>
        <p:spPr bwMode="auto">
          <a:xfrm>
            <a:off x="6131523" y="857232"/>
            <a:ext cx="3012477" cy="55007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Нижний колонтитул 3"/>
          <p:cNvSpPr>
            <a:spLocks noGrp="1"/>
          </p:cNvSpPr>
          <p:nvPr>
            <p:ph type="ftr" sz="quarter" idx="11"/>
          </p:nvPr>
        </p:nvSpPr>
        <p:spPr/>
        <p:txBody>
          <a:bodyPr/>
          <a:lstStyle/>
          <a:p>
            <a:pPr>
              <a:defRPr/>
            </a:pPr>
            <a:r>
              <a:rPr lang="en-US" smtClean="0"/>
              <a:t>SAMDCHTIARM</a:t>
            </a:r>
            <a:endParaRPr lang="ru-RU"/>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Объект 2"/>
          <p:cNvSpPr>
            <a:spLocks noGrp="1"/>
          </p:cNvSpPr>
          <p:nvPr>
            <p:ph idx="1"/>
          </p:nvPr>
        </p:nvSpPr>
        <p:spPr>
          <a:xfrm>
            <a:off x="142875" y="604838"/>
            <a:ext cx="5749925" cy="6038850"/>
          </a:xfrm>
        </p:spPr>
        <p:txBody>
          <a:bodyPr/>
          <a:lstStyle/>
          <a:p>
            <a:pPr marL="0" indent="0" algn="ctr" eaLnBrk="1" hangingPunct="1">
              <a:buFont typeface="Wingdings 2" pitchFamily="18" charset="2"/>
              <a:buNone/>
            </a:pPr>
            <a:r>
              <a:rPr lang="ru-RU" sz="2400" smtClean="0">
                <a:solidFill>
                  <a:srgbClr val="7030A0"/>
                </a:solidFill>
                <a:latin typeface="Times New Roman" pitchFamily="18" charset="0"/>
                <a:cs typeface="Times New Roman" pitchFamily="18" charset="0"/>
              </a:rPr>
              <a:t>Абу Али ибн Сино</a:t>
            </a:r>
          </a:p>
          <a:p>
            <a:pPr marL="0" indent="0" algn="just" eaLnBrk="1" hangingPunct="1">
              <a:buFont typeface="Wingdings 2" pitchFamily="18" charset="2"/>
              <a:buNone/>
            </a:pPr>
            <a:r>
              <a:rPr lang="ru-RU" sz="2400" smtClean="0">
                <a:solidFill>
                  <a:srgbClr val="C00000"/>
                </a:solidFill>
                <a:latin typeface="Times New Roman" pitchFamily="18" charset="0"/>
                <a:cs typeface="Times New Roman" pitchFamily="18" charset="0"/>
              </a:rPr>
              <a:t>Улуғ мутафаккирлардан бири Абу Али ибн Сино (980 - 1037) Бухоро яқинидаги Афшона қишлоғида маҳаллий амалдор оиласида дунёга келди. Унинг асл исми Ҳусайн ибн Абдуллоҳ. Беш ўн ёшларида мактабда та</a:t>
            </a:r>
            <a:r>
              <a:rPr lang="uz-Cyrl-UZ" sz="2400" smtClean="0">
                <a:solidFill>
                  <a:srgbClr val="C00000"/>
                </a:solidFill>
                <a:latin typeface="Times New Roman" pitchFamily="18" charset="0"/>
                <a:cs typeface="Times New Roman" pitchFamily="18" charset="0"/>
              </a:rPr>
              <a:t>ъ</a:t>
            </a:r>
            <a:r>
              <a:rPr lang="ru-RU" sz="2400" smtClean="0">
                <a:solidFill>
                  <a:srgbClr val="C00000"/>
                </a:solidFill>
                <a:latin typeface="Times New Roman" pitchFamily="18" charset="0"/>
                <a:cs typeface="Times New Roman" pitchFamily="18" charset="0"/>
              </a:rPr>
              <a:t>лим олди. Мактабни битиргач, устози Абу Абдуллоҳ ан-Натилий дан мантиқ, фалсафа, риёзиёт ва фиқҳ илмларини ўрганди. У асосан табобат илмига қизиқарди. Уша вақтда уни Ҳусайн деб атаган бўлсалар, шарқда Шейхулраис, ғарбда Авиценна, араблар эса Абу али Алҳусайн ибн Абдулло ибн Ҳасан ибн Сино деб атар едилар. </a:t>
            </a:r>
          </a:p>
        </p:txBody>
      </p:sp>
      <p:pic>
        <p:nvPicPr>
          <p:cNvPr id="25603" name="Picture 3" descr="C:\Documents and Settings\User\Рабочий стол\xfx\загруженное (3).jpg"/>
          <p:cNvPicPr>
            <a:picLocks noChangeAspect="1" noChangeArrowheads="1"/>
          </p:cNvPicPr>
          <p:nvPr/>
        </p:nvPicPr>
        <p:blipFill>
          <a:blip r:embed="rId2"/>
          <a:srcRect/>
          <a:stretch>
            <a:fillRect/>
          </a:stretch>
        </p:blipFill>
        <p:spPr bwMode="auto">
          <a:xfrm>
            <a:off x="6000750" y="1071563"/>
            <a:ext cx="3038475" cy="5286375"/>
          </a:xfrm>
          <a:prstGeom prst="rect">
            <a:avLst/>
          </a:prstGeom>
          <a:noFill/>
          <a:ln w="9525">
            <a:noFill/>
            <a:miter lim="800000"/>
            <a:headEnd/>
            <a:tailEnd/>
          </a:ln>
        </p:spPr>
      </p:pic>
      <p:sp>
        <p:nvSpPr>
          <p:cNvPr id="4" name="Нижний колонтитул 3"/>
          <p:cNvSpPr>
            <a:spLocks noGrp="1"/>
          </p:cNvSpPr>
          <p:nvPr>
            <p:ph type="ftr" sz="quarter" idx="11"/>
          </p:nvPr>
        </p:nvSpPr>
        <p:spPr/>
        <p:txBody>
          <a:bodyPr/>
          <a:lstStyle/>
          <a:p>
            <a:pPr>
              <a:defRPr/>
            </a:pPr>
            <a:r>
              <a:rPr lang="en-US" smtClean="0"/>
              <a:t>SAMDCHTIARM</a:t>
            </a:r>
            <a:endParaRPr lang="ru-RU"/>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Содержимое 2"/>
          <p:cNvSpPr>
            <a:spLocks noGrp="1"/>
          </p:cNvSpPr>
          <p:nvPr>
            <p:ph idx="1"/>
          </p:nvPr>
        </p:nvSpPr>
        <p:spPr>
          <a:xfrm>
            <a:off x="428625" y="857250"/>
            <a:ext cx="8229600" cy="5429250"/>
          </a:xfrm>
        </p:spPr>
        <p:txBody>
          <a:bodyPr/>
          <a:lstStyle/>
          <a:p>
            <a:pPr algn="just"/>
            <a:r>
              <a:rPr lang="ru-RU" smtClean="0">
                <a:solidFill>
                  <a:srgbClr val="C00000"/>
                </a:solidFill>
                <a:latin typeface="Times New Roman" pitchFamily="18" charset="0"/>
                <a:cs typeface="Times New Roman" pitchFamily="18" charset="0"/>
              </a:rPr>
              <a:t>10 ёшидаёқ араб тилини мукаммал билиб олган ибн Сино 16 ёшида улуғ хаким ва 18 ёшида Шарқнинг буюк олими бўлиб танилди.</a:t>
            </a:r>
          </a:p>
          <a:p>
            <a:pPr algn="just"/>
            <a:r>
              <a:rPr lang="ru-RU" smtClean="0">
                <a:solidFill>
                  <a:srgbClr val="C00000"/>
                </a:solidFill>
                <a:latin typeface="Times New Roman" pitchFamily="18" charset="0"/>
                <a:cs typeface="Times New Roman" pitchFamily="18" charset="0"/>
              </a:rPr>
              <a:t>Ибн Сино Бухорода яшаган даврида, я</a:t>
            </a:r>
            <a:r>
              <a:rPr lang="uz-Cyrl-UZ" smtClean="0">
                <a:solidFill>
                  <a:srgbClr val="C00000"/>
                </a:solidFill>
                <a:latin typeface="Times New Roman" pitchFamily="18" charset="0"/>
                <a:cs typeface="Times New Roman" pitchFamily="18" charset="0"/>
              </a:rPr>
              <a:t>ъ</a:t>
            </a:r>
            <a:r>
              <a:rPr lang="ru-RU" smtClean="0">
                <a:solidFill>
                  <a:srgbClr val="C00000"/>
                </a:solidFill>
                <a:latin typeface="Times New Roman" pitchFamily="18" charset="0"/>
                <a:cs typeface="Times New Roman" pitchFamily="18" charset="0"/>
              </a:rPr>
              <a:t>ни 1002 йилгача Аристотел асарларидан фалсафани, Эвклид асарларидан геометрияни, Птолемей асарларидан астрономияни зўр қунт билан ўрганди. Бунга ибн Сино сомонийлар давлатининг амири Нўҳ ибн Мансурни муваффақиятли даволаганлиги туфайли амир ўша вақтларда Шарқда тенги й</a:t>
            </a:r>
            <a:r>
              <a:rPr lang="uz-Cyrl-UZ" smtClean="0">
                <a:solidFill>
                  <a:srgbClr val="C00000"/>
                </a:solidFill>
                <a:latin typeface="Times New Roman" pitchFamily="18" charset="0"/>
                <a:cs typeface="Times New Roman" pitchFamily="18" charset="0"/>
              </a:rPr>
              <a:t>ў</a:t>
            </a:r>
            <a:r>
              <a:rPr lang="ru-RU" smtClean="0">
                <a:solidFill>
                  <a:srgbClr val="C00000"/>
                </a:solidFill>
                <a:latin typeface="Times New Roman" pitchFamily="18" charset="0"/>
                <a:cs typeface="Times New Roman" pitchFamily="18" charset="0"/>
              </a:rPr>
              <a:t>қ даражада бой кутубхонасидан шу асарлардан фойдаланишга рухсат берганлига ва у ана шу асарларни қунт билан ўрганганганлиги сабаб бўлди.</a:t>
            </a:r>
            <a:endParaRPr lang="ru-RU" smtClean="0"/>
          </a:p>
        </p:txBody>
      </p:sp>
      <p:sp>
        <p:nvSpPr>
          <p:cNvPr id="3" name="Нижний колонтитул 2"/>
          <p:cNvSpPr>
            <a:spLocks noGrp="1"/>
          </p:cNvSpPr>
          <p:nvPr>
            <p:ph type="ftr" sz="quarter" idx="11"/>
          </p:nvPr>
        </p:nvSpPr>
        <p:spPr/>
        <p:txBody>
          <a:bodyPr/>
          <a:lstStyle/>
          <a:p>
            <a:pPr>
              <a:defRPr/>
            </a:pPr>
            <a:r>
              <a:rPr lang="en-US" smtClean="0"/>
              <a:t>SAMDCHTIARM</a:t>
            </a:r>
            <a:endParaRPr lang="ru-RU"/>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Содержимое 2"/>
          <p:cNvSpPr>
            <a:spLocks noGrp="1"/>
          </p:cNvSpPr>
          <p:nvPr>
            <p:ph idx="1"/>
          </p:nvPr>
        </p:nvSpPr>
        <p:spPr>
          <a:xfrm>
            <a:off x="214313" y="857250"/>
            <a:ext cx="8572500" cy="5786438"/>
          </a:xfrm>
        </p:spPr>
        <p:txBody>
          <a:bodyPr/>
          <a:lstStyle/>
          <a:p>
            <a:pPr algn="just"/>
            <a:r>
              <a:rPr lang="ru-RU" sz="3000" smtClean="0">
                <a:solidFill>
                  <a:srgbClr val="C00000"/>
                </a:solidFill>
                <a:latin typeface="Times New Roman" pitchFamily="18" charset="0"/>
                <a:cs typeface="Times New Roman" pitchFamily="18" charset="0"/>
              </a:rPr>
              <a:t>Бироқ ибн Синонинг Бухородаги ижодий фаолияти узоққа чўзилмади, чунки бу вақтда сомонийлар сулоласи ўзинннг сўнгги кунларини яшамоқда эди. Меҳнаткаш халқни шафқациз эзиш, халқка қулоқ эшитмаган солиқлар солиб талаш, сомонийларга нисбатан халқнинг ғазаб-нафратини оширган эди. Сомонийлар подшолиги халқ мададидан маҳрумлигидан фойдаланган турклар  Қорахонийлар Бухорони босиб олди ва шу билан сомонийлар ҳукмронлиги инқирозга юз тутди. </a:t>
            </a:r>
          </a:p>
          <a:p>
            <a:endParaRPr lang="ru-RU" smtClean="0"/>
          </a:p>
        </p:txBody>
      </p:sp>
      <p:sp>
        <p:nvSpPr>
          <p:cNvPr id="3" name="Нижний колонтитул 2"/>
          <p:cNvSpPr>
            <a:spLocks noGrp="1"/>
          </p:cNvSpPr>
          <p:nvPr>
            <p:ph type="ftr" sz="quarter" idx="11"/>
          </p:nvPr>
        </p:nvSpPr>
        <p:spPr/>
        <p:txBody>
          <a:bodyPr/>
          <a:lstStyle/>
          <a:p>
            <a:pPr>
              <a:defRPr/>
            </a:pPr>
            <a:r>
              <a:rPr lang="en-US" smtClean="0"/>
              <a:t>SAMDCHTIARM</a:t>
            </a:r>
            <a:endParaRPr lang="ru-RU"/>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Содержимое 2"/>
          <p:cNvSpPr>
            <a:spLocks noGrp="1"/>
          </p:cNvSpPr>
          <p:nvPr>
            <p:ph idx="1"/>
          </p:nvPr>
        </p:nvSpPr>
        <p:spPr>
          <a:xfrm>
            <a:off x="457200" y="2292350"/>
            <a:ext cx="8229600" cy="1779588"/>
          </a:xfrm>
        </p:spPr>
        <p:txBody>
          <a:bodyPr/>
          <a:lstStyle/>
          <a:p>
            <a:pPr algn="ctr">
              <a:buFont typeface="Wingdings 2" pitchFamily="18" charset="2"/>
              <a:buNone/>
            </a:pPr>
            <a:r>
              <a:rPr lang="ru-RU" sz="5400" smtClean="0"/>
              <a:t>ЭЪТИБОРИНГИЗ УЧУН РАХМАТ</a:t>
            </a:r>
          </a:p>
        </p:txBody>
      </p:sp>
      <p:sp>
        <p:nvSpPr>
          <p:cNvPr id="3" name="Нижний колонтитул 2"/>
          <p:cNvSpPr>
            <a:spLocks noGrp="1"/>
          </p:cNvSpPr>
          <p:nvPr>
            <p:ph type="ftr" sz="quarter" idx="11"/>
          </p:nvPr>
        </p:nvSpPr>
        <p:spPr/>
        <p:txBody>
          <a:bodyPr/>
          <a:lstStyle/>
          <a:p>
            <a:pPr>
              <a:defRPr/>
            </a:pPr>
            <a:r>
              <a:rPr lang="en-US" smtClean="0"/>
              <a:t>SAMDCHTIARM</a:t>
            </a:r>
            <a:endParaRPr lang="ru-RU"/>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Аспект">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Аспект">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Аспект">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themeOverride>
</file>

<file path=ppt/theme/themeOverride2.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Flow</Template>
  <TotalTime>280</TotalTime>
  <Words>494</Words>
  <Application>Microsoft Office PowerPoint</Application>
  <PresentationFormat>Экран (4:3)</PresentationFormat>
  <Paragraphs>46</Paragraphs>
  <Slides>19</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2</vt:i4>
      </vt:variant>
      <vt:variant>
        <vt:lpstr>Заголовки слайдов</vt:lpstr>
      </vt:variant>
      <vt:variant>
        <vt:i4>19</vt:i4>
      </vt:variant>
    </vt:vector>
  </HeadingPairs>
  <TitlesOfParts>
    <vt:vector size="29" baseType="lpstr">
      <vt:lpstr>Franklin Gothic Book</vt:lpstr>
      <vt:lpstr>Arial</vt:lpstr>
      <vt:lpstr>Calibri</vt:lpstr>
      <vt:lpstr>Constantia</vt:lpstr>
      <vt:lpstr>Wingdings 2</vt:lpstr>
      <vt:lpstr>Verdana</vt:lpstr>
      <vt:lpstr>Times New Roman</vt:lpstr>
      <vt:lpstr>Wingdings</vt:lpstr>
      <vt:lpstr>Поток</vt:lpstr>
      <vt:lpstr>Аспект</vt:lpstr>
      <vt:lpstr>Хаёт фаолияти  хафсизлигини ўрганишга  хисса қўшган жахон ва  ватанимиз олимлари  уларнинг асосий илмий- амалий ишлари</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Mavzu: Xayot faoliyati xafsizligini o’rganishga xissa qo’shgan jaxon va vatanimiz olimlari ularning asosiy ilmiy-amaliy ishlari</dc:title>
  <dc:creator>User</dc:creator>
  <cp:lastModifiedBy>User</cp:lastModifiedBy>
  <cp:revision>24</cp:revision>
  <dcterms:created xsi:type="dcterms:W3CDTF">2014-12-10T04:45:13Z</dcterms:created>
  <dcterms:modified xsi:type="dcterms:W3CDTF">2016-04-14T07:26:38Z</dcterms:modified>
</cp:coreProperties>
</file>